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92" r:id="rId2"/>
    <p:sldId id="258" r:id="rId3"/>
    <p:sldId id="27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03" r:id="rId13"/>
    <p:sldId id="299" r:id="rId14"/>
    <p:sldId id="300" r:id="rId15"/>
    <p:sldId id="267" r:id="rId16"/>
    <p:sldId id="269" r:id="rId17"/>
    <p:sldId id="293" r:id="rId18"/>
    <p:sldId id="270" r:id="rId19"/>
    <p:sldId id="268" r:id="rId20"/>
    <p:sldId id="301" r:id="rId21"/>
    <p:sldId id="271" r:id="rId22"/>
    <p:sldId id="302" r:id="rId23"/>
    <p:sldId id="277" r:id="rId24"/>
    <p:sldId id="278" r:id="rId25"/>
    <p:sldId id="279" r:id="rId26"/>
    <p:sldId id="275" r:id="rId27"/>
    <p:sldId id="281" r:id="rId28"/>
    <p:sldId id="294" r:id="rId29"/>
    <p:sldId id="295" r:id="rId30"/>
    <p:sldId id="296" r:id="rId31"/>
    <p:sldId id="280" r:id="rId32"/>
    <p:sldId id="282" r:id="rId33"/>
    <p:sldId id="283" r:id="rId34"/>
    <p:sldId id="284" r:id="rId35"/>
    <p:sldId id="285" r:id="rId36"/>
    <p:sldId id="286" r:id="rId37"/>
    <p:sldId id="304" r:id="rId38"/>
    <p:sldId id="287" r:id="rId39"/>
    <p:sldId id="297" r:id="rId40"/>
    <p:sldId id="272" r:id="rId41"/>
    <p:sldId id="305" r:id="rId42"/>
    <p:sldId id="290" r:id="rId4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4200"/>
    <a:srgbClr val="F1EEED"/>
    <a:srgbClr val="617B31"/>
    <a:srgbClr val="A9C773"/>
    <a:srgbClr val="A3BFBE"/>
    <a:srgbClr val="75857C"/>
    <a:srgbClr val="306475"/>
    <a:srgbClr val="697068"/>
    <a:srgbClr val="1D3078"/>
    <a:srgbClr val="6541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6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E77BB-8389-4B7A-BBC1-7F6A23F7773D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5BD9C-F554-4B5B-BBA0-70FA291E9F4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9189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Creó que Dios creó el universo y lo sustenta.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8939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E120C-5EA4-C01D-A9C5-D0F2DFB14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137FE33-63D4-51F4-09A0-484F1F1E2E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7CF0265-EFB2-2AE9-B2DE-0E34D875FD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Acepto al sustituto que Dios preparó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251F142-C128-5B09-8C5E-66FC1A996E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0333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A2046-AC13-28A8-0335-25BC6E051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A209CA2-CB37-C516-57B5-4E65B4304B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8656E0A-BCE3-F2FD-0808-D5362C9339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Avanzo en medio de persecuciones sabiendo que Dios destruirá el mal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C29A54A-BA71-9307-D355-31F70245B9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2486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Hago lo que Dios me ordena sabiendo que Dios hará su parte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5627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Trato bien a los mensajeros de Dios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9980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Enfrento lo que sea con Dios y uso el ingenio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8409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Con Dios libro mis batallas no importa cuan grande o poderoso sea mi enemigo.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05895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5882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Derroto al enemigo confiando en Dios y con lo que se hacer.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9376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Sigo mi andar sabiendo que “hasta aquí me ha ayudado Dios”.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1480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Llevaré el mensaje de Dios aún en medio de dificultades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9703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Obedezco, obedezco, obedezco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69084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50454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Confío en la sabiduría que Dios le había dado.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98264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4228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Mi meta en esta vida es agradar a Dios y caminar con Él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286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Aunque algo sea imposible si Dios ha dicho que sucederá yo lo creo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9071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No miro el presente sino el futuro glorioso que Dios me está preparando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0602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Creo en sus promesas por más que tarden en cumplirse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6617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Adoro a Dios aun cuando estoy a punto de morir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9395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Creo que lo que Dios ha dicho se cumplirá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5877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Rechazo los honores y glorias mundanas por ser parte del pueblo de Dios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3017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165C99-2699-6C6C-CAC3-21B957819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860E1F1-EAD7-62F5-C2AC-9FA24F824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5B695C-FD74-5EBF-EE0B-6282B5781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F21CCB-8B88-0E5A-4033-751A4AE97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453507-D3C5-2666-E69C-FAF1B65BE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8927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932F7E-BDE6-D4A9-8FB1-66E32E1D3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152779B-EA0C-1C2F-0D1A-8B16B94E0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6B2709-BE59-98C5-58F1-D4F8F2EA9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943F90-648E-5E6A-8285-71D8702EA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371366-667D-397E-5A66-F50359411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4029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6F336D6-9400-81D5-4C23-72738BAF55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ADD0B8B-A6BE-4C36-B2ED-87FA77877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DA6027-D004-A02D-2D7A-462D058EB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EEBC81-0623-3EF4-2980-9F5D2A7E9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2EB46D-A1B0-DC9D-57FB-12A336F5D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4026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8EE00A-7881-5CB5-D83F-33653C2E7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24C5AC-DC40-977A-DE03-5B6B6A0B0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F8D0F5-01A3-52C9-340D-ADA9A2BCD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A7BD50-0795-6B73-475A-E498351DE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C5902E-4DFE-1661-EEDE-BD269C755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8039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1ADC28-95A0-A6B6-7602-79FB94E5E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80C057-608C-A5E1-6378-A5BE98CE3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32DDAB6-83D2-5437-433E-BDC11D9F0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70CD71-C5A5-DE39-175E-DD78239E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050BA2-6B23-E46F-164A-E3122752C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949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6256A5-266E-A36E-6D99-A0CE3C6A0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8F0C82-2FCF-6ECD-05DA-DC6AAEB846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7D59BD1-07E8-B87E-0131-FD06EBA74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47E4AB-7BA6-9202-D4E5-CBB93A62B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0011DB-CF48-9C85-1DA9-316E4AB20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CC360AF-FD10-5752-1716-DD0C265F2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0983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C9A9C6-2B91-8A45-A6B9-799E74FD8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D2C59A-E23B-F003-D35D-AAAC7E33B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623A527-0624-BB74-044E-5A730AA8F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2E4BC6D-688E-E020-8073-9829A3B603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237DB82-CE1F-B585-6FB2-B142105BE3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7ADE0C1-93A5-CC01-D49A-1F3930416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0DE2F37-1B62-188B-900A-B0EE14BD9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1F7FA8C-FEE3-CE99-7DA9-8A8D8D0F1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6678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2F230D-C739-EE09-B0D6-406EE8FAB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32B47FA-0763-9BDB-F977-2B62F9688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C5E7419-C04B-F7D1-008F-DE1814915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6881588-8A4F-53CE-C07D-BB135262E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2147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E3AE8FF-4271-28F6-B3D7-25D471759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AF2DD5D-BA92-C140-5A94-B916CE3F8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22FFDD-F9E4-BAB9-FE35-14457D2B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39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84A782-405E-E928-F1CA-D99091CCA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49E00E-C952-7BAC-B5A6-70C8AF8CF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E06EAE-C107-C9C4-3A79-9CB2D9AC09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D206DF-2F79-79E5-CA3E-F1E687ACE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AAE54D2-D322-5725-0606-DDD166E72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229A5D-6166-9CF2-777D-17C31247F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8280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AB4C54-43FC-FCD9-75D2-744F44ED0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75EE53A-08E7-4F86-6F85-6BFB13C57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5B2974B-7510-3E11-2A84-B24FFAF41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6359EE3-65BB-CC76-2C08-212FE467B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63DAC3-5CD0-DDBE-306D-6C5E68CA4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3F507B-CC64-B871-BBA7-CD6057EC1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4843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FD94E18-7DE7-D657-FB61-E32F347CD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D7F26B-434E-33FF-5DC8-E38BBEC8D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518968-A6DE-1F9E-4052-66143A800A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282B86-D48B-4989-B575-816C8A2A8DED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B0325F-2054-AE89-8578-C46EA2371B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CA9AA5-90B4-D378-4124-29C83E1FF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15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93.png"/><Relationship Id="rId4" Type="http://schemas.openxmlformats.org/officeDocument/2006/relationships/image" Target="../media/image9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495F06-BC15-0EEF-5244-8410F2471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hombre con un plátano en la mano&#10;&#10;El contenido generado por IA puede ser incorrecto.">
            <a:extLst>
              <a:ext uri="{FF2B5EF4-FFF2-40B4-BE49-F238E27FC236}">
                <a16:creationId xmlns:a16="http://schemas.microsoft.com/office/drawing/2014/main" id="{4D092F5D-1283-C472-01BD-FBE7DD223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131" y="223453"/>
            <a:ext cx="4217428" cy="4493512"/>
          </a:xfrm>
          <a:prstGeom prst="rect">
            <a:avLst/>
          </a:prstGeom>
          <a:effectLst>
            <a:outerShdw dist="25400" dir="2700000" algn="tl" rotWithShape="0">
              <a:prstClr val="black"/>
            </a:outerShdw>
          </a:effectLst>
        </p:spPr>
      </p:pic>
      <p:pic>
        <p:nvPicPr>
          <p:cNvPr id="3" name="Imagen 2" descr="Un dibujo de un hombre&#10;&#10;El contenido generado por IA puede ser incorrecto.">
            <a:extLst>
              <a:ext uri="{FF2B5EF4-FFF2-40B4-BE49-F238E27FC236}">
                <a16:creationId xmlns:a16="http://schemas.microsoft.com/office/drawing/2014/main" id="{4F14E21F-CFDC-8D9C-354F-6A6B82B0CF5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41" y="318977"/>
            <a:ext cx="3760768" cy="3759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dist="38100" dir="2700000" algn="tl" rotWithShape="0">
              <a:srgbClr val="000000">
                <a:alpha val="86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BBB989-FBA2-9570-B356-6D4D86A011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83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cama&#10;&#10;El contenido generado por IA puede ser incorrecto.">
            <a:extLst>
              <a:ext uri="{FF2B5EF4-FFF2-40B4-BE49-F238E27FC236}">
                <a16:creationId xmlns:a16="http://schemas.microsoft.com/office/drawing/2014/main" id="{C5C26101-55CA-800F-65DC-64E50E5A77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8" y="238085"/>
            <a:ext cx="7416000" cy="6198972"/>
          </a:xfrm>
          <a:prstGeom prst="rect">
            <a:avLst/>
          </a:prstGeom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7D4ECA0E-EC48-0768-C721-B6D0565A1B6E}"/>
              </a:ext>
            </a:extLst>
          </p:cNvPr>
          <p:cNvSpPr/>
          <p:nvPr/>
        </p:nvSpPr>
        <p:spPr>
          <a:xfrm>
            <a:off x="8077464" y="353013"/>
            <a:ext cx="373962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 err="1">
                <a:solidFill>
                  <a:prstClr val="black"/>
                </a:solidFill>
                <a:latin typeface="Times New Roman"/>
              </a:rPr>
              <a:t>Veraja</a:t>
            </a:r>
            <a:r>
              <a:rPr lang="es-ES" sz="4000" b="1" dirty="0">
                <a:solidFill>
                  <a:prstClr val="black"/>
                </a:solidFill>
                <a:latin typeface="Times New Roman"/>
              </a:rPr>
              <a:t> O_____, </a:t>
            </a:r>
            <a:r>
              <a:rPr lang="es-ES" sz="4000" b="1" dirty="0" err="1">
                <a:solidFill>
                  <a:prstClr val="black"/>
                </a:solidFill>
                <a:latin typeface="Times New Roman"/>
              </a:rPr>
              <a:t>keda</a:t>
            </a:r>
            <a:r>
              <a:rPr lang="es-ES" sz="4000" b="1" dirty="0">
                <a:solidFill>
                  <a:prstClr val="black"/>
                </a:solidFill>
                <a:latin typeface="Times New Roman"/>
              </a:rPr>
              <a:t> mulo, </a:t>
            </a:r>
            <a:r>
              <a:rPr lang="es-ES" sz="4000" b="1" dirty="0" err="1">
                <a:solidFill>
                  <a:prstClr val="black"/>
                </a:solidFill>
                <a:latin typeface="Times New Roman"/>
              </a:rPr>
              <a:t>ov</a:t>
            </a:r>
            <a:r>
              <a:rPr lang="es-E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s-ES" sz="4000" b="1" dirty="0" err="1">
                <a:solidFill>
                  <a:prstClr val="black"/>
                </a:solidFill>
                <a:latin typeface="Times New Roman"/>
              </a:rPr>
              <a:t>spomninga</a:t>
            </a:r>
            <a:r>
              <a:rPr lang="es-ES" sz="4000" b="1" dirty="0">
                <a:solidFill>
                  <a:prstClr val="black"/>
                </a:solidFill>
                <a:latin typeface="Times New Roman"/>
              </a:rPr>
              <a:t> o </a:t>
            </a:r>
            <a:r>
              <a:rPr lang="es-ES" sz="4000" b="1" dirty="0" err="1">
                <a:solidFill>
                  <a:prstClr val="black"/>
                </a:solidFill>
                <a:latin typeface="Times New Roman"/>
              </a:rPr>
              <a:t>cajbe</a:t>
            </a:r>
            <a:r>
              <a:rPr lang="es-ES" sz="4000" b="1" dirty="0">
                <a:solidFill>
                  <a:prstClr val="black"/>
                </a:solidFill>
                <a:latin typeface="Times New Roman"/>
              </a:rPr>
              <a:t> taro cave taro Izrael </a:t>
            </a:r>
            <a:r>
              <a:rPr lang="es-ES" sz="4000" b="1" dirty="0" err="1">
                <a:solidFill>
                  <a:prstClr val="black"/>
                </a:solidFill>
                <a:latin typeface="Times New Roman"/>
              </a:rPr>
              <a:t>thaj</a:t>
            </a:r>
            <a:r>
              <a:rPr lang="es-E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s-ES" sz="4000" b="1" dirty="0" err="1">
                <a:solidFill>
                  <a:prstClr val="black"/>
                </a:solidFill>
                <a:latin typeface="Times New Roman"/>
              </a:rPr>
              <a:t>denga</a:t>
            </a:r>
            <a:r>
              <a:rPr lang="es-E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s-ES" sz="4000" b="1" dirty="0" err="1">
                <a:solidFill>
                  <a:prstClr val="black"/>
                </a:solidFill>
                <a:latin typeface="Times New Roman"/>
              </a:rPr>
              <a:t>zapoved</a:t>
            </a:r>
            <a:r>
              <a:rPr lang="es-ES" sz="4000" b="1" dirty="0">
                <a:solidFill>
                  <a:prstClr val="black"/>
                </a:solidFill>
                <a:latin typeface="Times New Roman"/>
              </a:rPr>
              <a:t> ki </a:t>
            </a:r>
            <a:r>
              <a:rPr lang="es-ES" sz="4000" b="1" dirty="0" err="1">
                <a:solidFill>
                  <a:prstClr val="black"/>
                </a:solidFill>
                <a:latin typeface="Times New Roman"/>
              </a:rPr>
              <a:t>vrska</a:t>
            </a:r>
            <a:r>
              <a:rPr lang="es-ES" sz="4000" b="1" dirty="0">
                <a:solidFill>
                  <a:prstClr val="black"/>
                </a:solidFill>
                <a:latin typeface="Times New Roman"/>
              </a:rPr>
              <a:t> so </a:t>
            </a:r>
            <a:r>
              <a:rPr lang="es-ES" sz="4000" b="1" dirty="0" err="1">
                <a:solidFill>
                  <a:prstClr val="black"/>
                </a:solidFill>
                <a:latin typeface="Times New Roman"/>
              </a:rPr>
              <a:t>olese</a:t>
            </a:r>
            <a:r>
              <a:rPr lang="es-E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s-ES" sz="4000" b="1" dirty="0" err="1">
                <a:solidFill>
                  <a:prstClr val="black"/>
                </a:solidFill>
                <a:latin typeface="Times New Roman"/>
              </a:rPr>
              <a:t>kokalija</a:t>
            </a:r>
            <a:r>
              <a:rPr lang="es-ES" sz="4000" b="1" dirty="0">
                <a:solidFill>
                  <a:prstClr val="black"/>
                </a:solidFill>
                <a:latin typeface="Times New Roman"/>
              </a:rPr>
              <a:t>. </a:t>
            </a:r>
          </a:p>
          <a:p>
            <a:r>
              <a:rPr lang="es-ES" b="1" dirty="0">
                <a:solidFill>
                  <a:prstClr val="black"/>
                </a:solidFill>
                <a:latin typeface="Times New Roman"/>
              </a:rPr>
              <a:t>(v. 22) [Génesis 50:25-26]</a:t>
            </a:r>
            <a:endParaRPr lang="es-ES" sz="4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7E5CE6BC-EF59-A26F-3C3D-EE367FC01827}"/>
              </a:ext>
            </a:extLst>
          </p:cNvPr>
          <p:cNvSpPr/>
          <p:nvPr/>
        </p:nvSpPr>
        <p:spPr>
          <a:xfrm>
            <a:off x="10110953" y="321483"/>
            <a:ext cx="13396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rgbClr val="C00000"/>
                </a:solidFill>
                <a:latin typeface="Times New Roman"/>
              </a:rPr>
              <a:t>Josef</a:t>
            </a:r>
            <a:endParaRPr lang="es-ES" sz="1600" dirty="0">
              <a:solidFill>
                <a:srgbClr val="C00000"/>
              </a:solidFill>
              <a:latin typeface="Times New Roman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674760C8-F0D8-F95C-7F06-7EE18A86F035}"/>
              </a:ext>
            </a:extLst>
          </p:cNvPr>
          <p:cNvCxnSpPr/>
          <p:nvPr/>
        </p:nvCxnSpPr>
        <p:spPr>
          <a:xfrm>
            <a:off x="7825664" y="209057"/>
            <a:ext cx="0" cy="6228000"/>
          </a:xfrm>
          <a:prstGeom prst="line">
            <a:avLst/>
          </a:prstGeom>
          <a:ln w="57150">
            <a:gradFill>
              <a:gsLst>
                <a:gs pos="0">
                  <a:srgbClr val="7E1098"/>
                </a:gs>
                <a:gs pos="100000">
                  <a:srgbClr val="EB8BC5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C24B6EAA-5568-CE22-0D79-BB462BF05834}"/>
              </a:ext>
            </a:extLst>
          </p:cNvPr>
          <p:cNvSpPr txBox="1"/>
          <p:nvPr/>
        </p:nvSpPr>
        <p:spPr>
          <a:xfrm>
            <a:off x="299345" y="6447257"/>
            <a:ext cx="11279512" cy="400110"/>
          </a:xfrm>
          <a:prstGeom prst="rect">
            <a:avLst/>
          </a:prstGeom>
          <a:solidFill>
            <a:srgbClr val="80198E"/>
          </a:solidFill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Acavava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svedostvo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idna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generacije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sigurnost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deka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Devel ka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avel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izbavinel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amen.</a:t>
            </a:r>
          </a:p>
        </p:txBody>
      </p:sp>
    </p:spTree>
    <p:extLst>
      <p:ext uri="{BB962C8B-B14F-4D97-AF65-F5344CB8AC3E}">
        <p14:creationId xmlns:p14="http://schemas.microsoft.com/office/powerpoint/2010/main" val="19707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7000"/>
            <a:lum/>
          </a:blip>
          <a:srcRect/>
          <a:stretch>
            <a:fillRect l="-2000" t="-2000" r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BEF2C8D5-A69A-2129-3FF5-CC3770C33ADE}"/>
              </a:ext>
            </a:extLst>
          </p:cNvPr>
          <p:cNvSpPr/>
          <p:nvPr/>
        </p:nvSpPr>
        <p:spPr>
          <a:xfrm>
            <a:off x="3144556" y="377908"/>
            <a:ext cx="5950768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400" b="1" dirty="0" err="1">
                <a:solidFill>
                  <a:prstClr val="black"/>
                </a:solidFill>
                <a:latin typeface="Times New Roman"/>
              </a:rPr>
              <a:t>Vraja</a:t>
            </a:r>
            <a:r>
              <a:rPr lang="de-DE" sz="3400" b="1" dirty="0">
                <a:solidFill>
                  <a:prstClr val="black"/>
                </a:solidFill>
                <a:latin typeface="Times New Roman"/>
              </a:rPr>
              <a:t> O</a:t>
            </a:r>
            <a:r>
              <a:rPr lang="ru-RU" sz="3400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de-DE" sz="3400" b="1" dirty="0">
                <a:solidFill>
                  <a:prstClr val="black"/>
                </a:solidFill>
                <a:latin typeface="Times New Roman"/>
              </a:rPr>
              <a:t>_______</a:t>
            </a:r>
            <a:r>
              <a:rPr lang="de-DE" sz="3400" b="1" dirty="0" err="1">
                <a:solidFill>
                  <a:prstClr val="black"/>
                </a:solidFill>
                <a:latin typeface="Times New Roman"/>
              </a:rPr>
              <a:t>keda</a:t>
            </a:r>
            <a:r>
              <a:rPr lang="de-DE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400" b="1" dirty="0" err="1">
                <a:solidFill>
                  <a:prstClr val="black"/>
                </a:solidFill>
                <a:latin typeface="Times New Roman"/>
              </a:rPr>
              <a:t>barilo</a:t>
            </a:r>
            <a:r>
              <a:rPr lang="de-DE" sz="34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de-DE" sz="3400" b="1" dirty="0" err="1">
                <a:solidFill>
                  <a:prstClr val="black"/>
                </a:solidFill>
                <a:latin typeface="Times New Roman"/>
              </a:rPr>
              <a:t>odbinga</a:t>
            </a:r>
            <a:r>
              <a:rPr lang="de-DE" sz="3400" b="1" dirty="0">
                <a:solidFill>
                  <a:prstClr val="black"/>
                </a:solidFill>
                <a:latin typeface="Times New Roman"/>
              </a:rPr>
              <a:t> te ovel </a:t>
            </a:r>
            <a:r>
              <a:rPr lang="de-DE" sz="3400" b="1" dirty="0" err="1">
                <a:solidFill>
                  <a:prstClr val="black"/>
                </a:solidFill>
                <a:latin typeface="Times New Roman"/>
              </a:rPr>
              <a:t>narekuimo</a:t>
            </a:r>
            <a:r>
              <a:rPr lang="de-DE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400" b="1" dirty="0" err="1">
                <a:solidFill>
                  <a:prstClr val="black"/>
                </a:solidFill>
                <a:latin typeface="Times New Roman"/>
              </a:rPr>
              <a:t>cavo</a:t>
            </a:r>
            <a:r>
              <a:rPr lang="de-DE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400" b="1" dirty="0" err="1">
                <a:solidFill>
                  <a:prstClr val="black"/>
                </a:solidFill>
                <a:latin typeface="Times New Roman"/>
              </a:rPr>
              <a:t>tare</a:t>
            </a:r>
            <a:r>
              <a:rPr lang="de-DE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400" b="1" dirty="0" err="1">
                <a:solidFill>
                  <a:prstClr val="black"/>
                </a:solidFill>
                <a:latin typeface="Times New Roman"/>
              </a:rPr>
              <a:t>faraonosi</a:t>
            </a:r>
            <a:r>
              <a:rPr lang="de-DE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400" b="1" dirty="0" err="1">
                <a:solidFill>
                  <a:prstClr val="black"/>
                </a:solidFill>
                <a:latin typeface="Times New Roman"/>
              </a:rPr>
              <a:t>caj</a:t>
            </a:r>
            <a:r>
              <a:rPr lang="de-DE" sz="34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de-DE" sz="3400" b="1" dirty="0" err="1">
                <a:solidFill>
                  <a:prstClr val="black"/>
                </a:solidFill>
                <a:latin typeface="Times New Roman"/>
              </a:rPr>
              <a:t>biribaja</a:t>
            </a:r>
            <a:r>
              <a:rPr lang="de-DE" sz="3400" b="1" dirty="0">
                <a:solidFill>
                  <a:prstClr val="black"/>
                </a:solidFill>
                <a:latin typeface="Times New Roman"/>
              </a:rPr>
              <a:t> te ovel </a:t>
            </a:r>
            <a:r>
              <a:rPr lang="de-DE" sz="3400" b="1" dirty="0" err="1">
                <a:solidFill>
                  <a:prstClr val="black"/>
                </a:solidFill>
                <a:latin typeface="Times New Roman"/>
              </a:rPr>
              <a:t>maltretirimo</a:t>
            </a:r>
            <a:r>
              <a:rPr lang="de-DE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400" b="1" dirty="0" err="1">
                <a:solidFill>
                  <a:prstClr val="black"/>
                </a:solidFill>
                <a:latin typeface="Times New Roman"/>
              </a:rPr>
              <a:t>zajno</a:t>
            </a:r>
            <a:r>
              <a:rPr lang="de-DE" sz="34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de-DE" sz="3400" b="1" dirty="0" err="1">
                <a:solidFill>
                  <a:prstClr val="black"/>
                </a:solidFill>
                <a:latin typeface="Times New Roman"/>
              </a:rPr>
              <a:t>Devlese</a:t>
            </a:r>
            <a:r>
              <a:rPr lang="de-DE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400" b="1" dirty="0" err="1">
                <a:solidFill>
                  <a:prstClr val="black"/>
                </a:solidFill>
                <a:latin typeface="Times New Roman"/>
              </a:rPr>
              <a:t>narodoja</a:t>
            </a:r>
            <a:r>
              <a:rPr lang="de-DE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400" b="1" dirty="0" err="1">
                <a:solidFill>
                  <a:prstClr val="black"/>
                </a:solidFill>
                <a:latin typeface="Times New Roman"/>
              </a:rPr>
              <a:t>otkozom</a:t>
            </a:r>
            <a:r>
              <a:rPr lang="de-DE" sz="3400" b="1" dirty="0">
                <a:solidFill>
                  <a:prstClr val="black"/>
                </a:solidFill>
                <a:latin typeface="Times New Roman"/>
              </a:rPr>
              <a:t> te </a:t>
            </a:r>
            <a:r>
              <a:rPr lang="de-DE" sz="3400" b="1" dirty="0" err="1">
                <a:solidFill>
                  <a:prstClr val="black"/>
                </a:solidFill>
                <a:latin typeface="Times New Roman"/>
              </a:rPr>
              <a:t>uzivini</a:t>
            </a:r>
            <a:r>
              <a:rPr lang="de-DE" sz="3400" b="1" dirty="0">
                <a:solidFill>
                  <a:prstClr val="black"/>
                </a:solidFill>
                <a:latin typeface="Times New Roman"/>
              </a:rPr>
              <a:t> ko </a:t>
            </a:r>
            <a:r>
              <a:rPr lang="de-DE" sz="3400" b="1" dirty="0" err="1">
                <a:solidFill>
                  <a:prstClr val="black"/>
                </a:solidFill>
                <a:latin typeface="Times New Roman"/>
              </a:rPr>
              <a:t>minlivo</a:t>
            </a:r>
            <a:r>
              <a:rPr lang="de-DE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400" b="1" dirty="0" err="1">
                <a:solidFill>
                  <a:prstClr val="black"/>
                </a:solidFill>
                <a:latin typeface="Times New Roman"/>
              </a:rPr>
              <a:t>zadovolstvo</a:t>
            </a:r>
            <a:r>
              <a:rPr lang="de-DE" sz="34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de-DE" sz="3400" b="1" dirty="0" err="1">
                <a:solidFill>
                  <a:prstClr val="black"/>
                </a:solidFill>
                <a:latin typeface="Times New Roman"/>
              </a:rPr>
              <a:t>grevostar</a:t>
            </a:r>
            <a:r>
              <a:rPr lang="de-DE" sz="3400" b="1" dirty="0">
                <a:solidFill>
                  <a:prstClr val="black"/>
                </a:solidFill>
                <a:latin typeface="Times New Roman"/>
              </a:rPr>
              <a:t>. I Lac </a:t>
            </a:r>
            <a:r>
              <a:rPr lang="de-DE" sz="3400" b="1" dirty="0" err="1">
                <a:solidFill>
                  <a:prstClr val="black"/>
                </a:solidFill>
                <a:latin typeface="Times New Roman"/>
              </a:rPr>
              <a:t>bashi</a:t>
            </a:r>
            <a:r>
              <a:rPr lang="de-DE" sz="3400" b="1" dirty="0">
                <a:solidFill>
                  <a:prstClr val="black"/>
                </a:solidFill>
                <a:latin typeface="Times New Roman"/>
              </a:rPr>
              <a:t> O Hristos </a:t>
            </a:r>
            <a:r>
              <a:rPr lang="de-DE" sz="3400" b="1" dirty="0" err="1">
                <a:solidFill>
                  <a:prstClr val="black"/>
                </a:solidFill>
                <a:latin typeface="Times New Roman"/>
              </a:rPr>
              <a:t>analiziringale</a:t>
            </a:r>
            <a:r>
              <a:rPr lang="de-DE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400" b="1" dirty="0" err="1">
                <a:solidFill>
                  <a:prstClr val="black"/>
                </a:solidFill>
                <a:latin typeface="Times New Roman"/>
              </a:rPr>
              <a:t>za</a:t>
            </a:r>
            <a:r>
              <a:rPr lang="de-DE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400" b="1" dirty="0" err="1">
                <a:solidFill>
                  <a:prstClr val="black"/>
                </a:solidFill>
                <a:latin typeface="Times New Roman"/>
              </a:rPr>
              <a:t>poskupo</a:t>
            </a:r>
            <a:r>
              <a:rPr lang="de-DE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400" b="1" dirty="0" err="1">
                <a:solidFill>
                  <a:prstClr val="black"/>
                </a:solidFill>
                <a:latin typeface="Times New Roman"/>
              </a:rPr>
              <a:t>taro</a:t>
            </a:r>
            <a:r>
              <a:rPr lang="de-DE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400" b="1" dirty="0" err="1">
                <a:solidFill>
                  <a:prstClr val="black"/>
                </a:solidFill>
                <a:latin typeface="Times New Roman"/>
              </a:rPr>
              <a:t>egipetsko</a:t>
            </a:r>
            <a:r>
              <a:rPr lang="de-DE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400" b="1" dirty="0" err="1">
                <a:solidFill>
                  <a:prstClr val="black"/>
                </a:solidFill>
                <a:latin typeface="Times New Roman"/>
              </a:rPr>
              <a:t>barvalipe</a:t>
            </a:r>
            <a:r>
              <a:rPr lang="de-DE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ru-RU" sz="3400" b="1" dirty="0">
                <a:solidFill>
                  <a:prstClr val="black"/>
                </a:solidFill>
                <a:latin typeface="Times New Roman"/>
              </a:rPr>
              <a:t>(ст. 24-27) [Излез 5:1]</a:t>
            </a:r>
            <a:endParaRPr lang="es-ES" sz="3400" b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5" name="Imagen 4" descr="Imagen que contiene sostener, viejo, hombre, tabla&#10;&#10;El contenido generado por IA puede ser incorrecto.">
            <a:extLst>
              <a:ext uri="{FF2B5EF4-FFF2-40B4-BE49-F238E27FC236}">
                <a16:creationId xmlns:a16="http://schemas.microsoft.com/office/drawing/2014/main" id="{C5912D8A-EBBB-715B-E5F1-0476C1BD7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50" y="517073"/>
            <a:ext cx="2981468" cy="4041049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E17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persona, interior, jugando, hombre&#10;&#10;El contenido generado por IA puede ser incorrecto.">
            <a:extLst>
              <a:ext uri="{FF2B5EF4-FFF2-40B4-BE49-F238E27FC236}">
                <a16:creationId xmlns:a16="http://schemas.microsoft.com/office/drawing/2014/main" id="{3896F0AD-152A-1002-F6F3-A45AE814A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" y="164982"/>
            <a:ext cx="2908116" cy="3878699"/>
          </a:xfrm>
          <a:prstGeom prst="snip2DiagRect">
            <a:avLst>
              <a:gd name="adj1" fmla="val 11978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819F3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39C6C2CA-387A-0C99-E3EE-A149E02990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" y="4192013"/>
            <a:ext cx="2755984" cy="22966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19F3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D90DC67-ADD2-33C4-AEEE-F1A3A43716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96" r="5296"/>
          <a:stretch>
            <a:fillRect/>
          </a:stretch>
        </p:blipFill>
        <p:spPr>
          <a:xfrm>
            <a:off x="9047445" y="4670408"/>
            <a:ext cx="2951073" cy="1824273"/>
          </a:xfrm>
          <a:prstGeom prst="snip2DiagRect">
            <a:avLst>
              <a:gd name="adj1" fmla="val 23823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E17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Rectángulo">
            <a:extLst>
              <a:ext uri="{FF2B5EF4-FFF2-40B4-BE49-F238E27FC236}">
                <a16:creationId xmlns:a16="http://schemas.microsoft.com/office/drawing/2014/main" id="{42F7C469-CCED-4C7B-815B-084834EC1977}"/>
              </a:ext>
            </a:extLst>
          </p:cNvPr>
          <p:cNvSpPr/>
          <p:nvPr/>
        </p:nvSpPr>
        <p:spPr>
          <a:xfrm>
            <a:off x="4837314" y="324560"/>
            <a:ext cx="151348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k-MK" sz="3400" b="1" dirty="0">
                <a:solidFill>
                  <a:srgbClr val="C00000"/>
                </a:solidFill>
                <a:latin typeface="Times New Roman"/>
              </a:rPr>
              <a:t>Мојсеј</a:t>
            </a:r>
            <a:endParaRPr lang="es-ES" sz="3400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79F71DF-6D56-D89C-955E-59162469F645}"/>
              </a:ext>
            </a:extLst>
          </p:cNvPr>
          <p:cNvSpPr txBox="1"/>
          <p:nvPr/>
        </p:nvSpPr>
        <p:spPr>
          <a:xfrm>
            <a:off x="3233612" y="39354"/>
            <a:ext cx="8881865" cy="338554"/>
          </a:xfrm>
          <a:prstGeom prst="rect">
            <a:avLst/>
          </a:prstGeom>
          <a:solidFill>
            <a:srgbClr val="7A8B52"/>
          </a:solidFill>
        </p:spPr>
        <p:txBody>
          <a:bodyPr wrap="square">
            <a:spAutoFit/>
          </a:bodyPr>
          <a:lstStyle/>
          <a:p>
            <a:pPr algn="ctr"/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Frdava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svetovna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pocestija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thaj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slave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thaj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birinava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ovav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delo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tare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Devleso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narodo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35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2000"/>
            <a:lum/>
          </a:blip>
          <a:srcRect/>
          <a:stretch>
            <a:fillRect l="-17000" t="-2000" r="-2000" b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6A4B5F-632B-C08E-ED8E-EBBCADBA4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grupo de personas junto a una chimenea&#10;&#10;El contenido generado por IA puede ser incorrecto.">
            <a:extLst>
              <a:ext uri="{FF2B5EF4-FFF2-40B4-BE49-F238E27FC236}">
                <a16:creationId xmlns:a16="http://schemas.microsoft.com/office/drawing/2014/main" id="{C274E320-D540-0AC7-6F1C-E402938BA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34" y="124286"/>
            <a:ext cx="4587186" cy="6364382"/>
          </a:xfrm>
          <a:prstGeom prst="snip2DiagRect">
            <a:avLst>
              <a:gd name="adj1" fmla="val 14375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1 Rectángulo">
            <a:extLst>
              <a:ext uri="{FF2B5EF4-FFF2-40B4-BE49-F238E27FC236}">
                <a16:creationId xmlns:a16="http://schemas.microsoft.com/office/drawing/2014/main" id="{B6A6155E-7300-8FF4-26BB-6C7AFB4607EE}"/>
              </a:ext>
            </a:extLst>
          </p:cNvPr>
          <p:cNvSpPr/>
          <p:nvPr/>
        </p:nvSpPr>
        <p:spPr>
          <a:xfrm>
            <a:off x="4888146" y="297870"/>
            <a:ext cx="3638015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b="1" dirty="0" err="1">
                <a:latin typeface="Times New Roman"/>
              </a:rPr>
              <a:t>Veraja</a:t>
            </a:r>
            <a:r>
              <a:rPr lang="de-DE" sz="3600" b="1" dirty="0">
                <a:latin typeface="Times New Roman"/>
              </a:rPr>
              <a:t>    </a:t>
            </a:r>
          </a:p>
          <a:p>
            <a:r>
              <a:rPr lang="de-DE" sz="3600" b="1" dirty="0">
                <a:latin typeface="Times New Roman"/>
              </a:rPr>
              <a:t>O</a:t>
            </a:r>
            <a:r>
              <a:rPr lang="de-DE" sz="4000" b="1" dirty="0">
                <a:latin typeface="Times New Roman"/>
              </a:rPr>
              <a:t> </a:t>
            </a:r>
            <a:r>
              <a:rPr lang="ru-RU" sz="4000" b="1" dirty="0">
                <a:latin typeface="Times New Roman"/>
              </a:rPr>
              <a:t>,</a:t>
            </a:r>
            <a:r>
              <a:rPr lang="de-DE" sz="4000" b="1" dirty="0">
                <a:latin typeface="Times New Roman"/>
              </a:rPr>
              <a:t>_____</a:t>
            </a:r>
          </a:p>
          <a:p>
            <a:r>
              <a:rPr lang="de-DE" sz="3600" b="1" dirty="0" err="1">
                <a:latin typeface="Times New Roman"/>
              </a:rPr>
              <a:t>proslavinga</a:t>
            </a:r>
            <a:r>
              <a:rPr lang="de-DE" sz="3600" b="1" dirty="0">
                <a:latin typeface="Times New Roman"/>
              </a:rPr>
              <a:t> i </a:t>
            </a:r>
            <a:r>
              <a:rPr lang="de-DE" sz="3600" b="1" dirty="0" err="1">
                <a:latin typeface="Times New Roman"/>
              </a:rPr>
              <a:t>Pasxa</a:t>
            </a:r>
            <a:r>
              <a:rPr lang="de-DE" sz="3600" b="1" dirty="0">
                <a:latin typeface="Times New Roman"/>
              </a:rPr>
              <a:t> </a:t>
            </a:r>
            <a:r>
              <a:rPr lang="de-DE" sz="3600" b="1" dirty="0" err="1">
                <a:latin typeface="Times New Roman"/>
              </a:rPr>
              <a:t>thaj</a:t>
            </a:r>
            <a:r>
              <a:rPr lang="de-DE" sz="3600" b="1" dirty="0">
                <a:latin typeface="Times New Roman"/>
              </a:rPr>
              <a:t> </a:t>
            </a:r>
            <a:r>
              <a:rPr lang="de-DE" sz="3600" b="1" dirty="0" err="1">
                <a:latin typeface="Times New Roman"/>
              </a:rPr>
              <a:t>makla</a:t>
            </a:r>
            <a:r>
              <a:rPr lang="de-DE" sz="3600" b="1" dirty="0">
                <a:latin typeface="Times New Roman"/>
              </a:rPr>
              <a:t> </a:t>
            </a:r>
            <a:r>
              <a:rPr lang="de-DE" sz="3600" b="1" dirty="0" err="1">
                <a:latin typeface="Times New Roman"/>
              </a:rPr>
              <a:t>rateja</a:t>
            </a:r>
            <a:r>
              <a:rPr lang="de-DE" sz="3600" b="1" dirty="0">
                <a:latin typeface="Times New Roman"/>
              </a:rPr>
              <a:t>, </a:t>
            </a:r>
            <a:r>
              <a:rPr lang="de-DE" sz="3600" b="1" dirty="0" err="1">
                <a:latin typeface="Times New Roman"/>
              </a:rPr>
              <a:t>za</a:t>
            </a:r>
            <a:r>
              <a:rPr lang="de-DE" sz="3600" b="1" dirty="0">
                <a:latin typeface="Times New Roman"/>
              </a:rPr>
              <a:t> da </a:t>
            </a:r>
            <a:r>
              <a:rPr lang="de-DE" sz="3600" b="1" dirty="0" err="1">
                <a:latin typeface="Times New Roman"/>
              </a:rPr>
              <a:t>ma</a:t>
            </a:r>
            <a:r>
              <a:rPr lang="de-DE" sz="3600" b="1" dirty="0">
                <a:latin typeface="Times New Roman"/>
              </a:rPr>
              <a:t> te </a:t>
            </a:r>
            <a:r>
              <a:rPr lang="de-DE" sz="3600" b="1" dirty="0" err="1">
                <a:latin typeface="Times New Roman"/>
              </a:rPr>
              <a:t>astarel</a:t>
            </a:r>
            <a:r>
              <a:rPr lang="de-DE" sz="3600" b="1" dirty="0">
                <a:latin typeface="Times New Roman"/>
              </a:rPr>
              <a:t> </a:t>
            </a:r>
            <a:r>
              <a:rPr lang="de-DE" sz="3600" b="1" dirty="0" err="1">
                <a:latin typeface="Times New Roman"/>
              </a:rPr>
              <a:t>len</a:t>
            </a:r>
            <a:r>
              <a:rPr lang="de-DE" sz="3600" b="1" dirty="0">
                <a:latin typeface="Times New Roman"/>
              </a:rPr>
              <a:t> </a:t>
            </a:r>
            <a:r>
              <a:rPr lang="de-DE" sz="3600" b="1" dirty="0" err="1">
                <a:latin typeface="Times New Roman"/>
              </a:rPr>
              <a:t>odova</a:t>
            </a:r>
            <a:r>
              <a:rPr lang="de-DE" sz="3600" b="1" dirty="0">
                <a:latin typeface="Times New Roman"/>
              </a:rPr>
              <a:t> so </a:t>
            </a:r>
            <a:r>
              <a:rPr lang="de-DE" sz="3600" b="1" dirty="0" err="1">
                <a:latin typeface="Times New Roman"/>
              </a:rPr>
              <a:t>unistinga</a:t>
            </a:r>
            <a:r>
              <a:rPr lang="de-DE" sz="3600" b="1" dirty="0">
                <a:latin typeface="Times New Roman"/>
              </a:rPr>
              <a:t> e prvo </a:t>
            </a:r>
            <a:r>
              <a:rPr lang="de-DE" sz="3600" b="1" dirty="0" err="1">
                <a:latin typeface="Times New Roman"/>
              </a:rPr>
              <a:t>bijame</a:t>
            </a:r>
            <a:r>
              <a:rPr lang="de-DE" sz="3600" b="1" dirty="0">
                <a:latin typeface="Times New Roman"/>
              </a:rPr>
              <a:t> </a:t>
            </a:r>
            <a:r>
              <a:rPr lang="de-DE" sz="3600" b="1" dirty="0" err="1">
                <a:latin typeface="Times New Roman"/>
              </a:rPr>
              <a:t>maksmen</a:t>
            </a:r>
            <a:r>
              <a:rPr lang="ru-RU" sz="3600" b="1" dirty="0">
                <a:latin typeface="Times New Roman"/>
              </a:rPr>
              <a:t>. </a:t>
            </a:r>
            <a:endParaRPr lang="de-DE" sz="3600" b="1" dirty="0">
              <a:latin typeface="Times New Roman"/>
            </a:endParaRPr>
          </a:p>
          <a:p>
            <a:r>
              <a:rPr lang="ru-RU" sz="2000" b="1" dirty="0">
                <a:latin typeface="Times New Roman"/>
              </a:rPr>
              <a:t>(ст. 28)[Излез 12]</a:t>
            </a:r>
            <a:endParaRPr lang="es-ES" sz="2000" b="1" dirty="0">
              <a:latin typeface="Times New Roman"/>
            </a:endParaRPr>
          </a:p>
        </p:txBody>
      </p:sp>
      <p:sp>
        <p:nvSpPr>
          <p:cNvPr id="8" name="2 Rectángulo">
            <a:extLst>
              <a:ext uri="{FF2B5EF4-FFF2-40B4-BE49-F238E27FC236}">
                <a16:creationId xmlns:a16="http://schemas.microsoft.com/office/drawing/2014/main" id="{C8E41087-B553-CEDD-D0B3-0EB99D736CDE}"/>
              </a:ext>
            </a:extLst>
          </p:cNvPr>
          <p:cNvSpPr/>
          <p:nvPr/>
        </p:nvSpPr>
        <p:spPr>
          <a:xfrm>
            <a:off x="5558731" y="965135"/>
            <a:ext cx="16081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k-MK" sz="3200" b="1" dirty="0">
                <a:solidFill>
                  <a:srgbClr val="C00000"/>
                </a:solidFill>
                <a:latin typeface="Times New Roman"/>
              </a:rPr>
              <a:t>Мојсеј</a:t>
            </a:r>
            <a:endParaRPr lang="es-ES" sz="37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9" name="Imagen 8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D6BFF055-B780-2507-F51B-CCDCA7387E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03" y="124286"/>
            <a:ext cx="3515778" cy="6444000"/>
          </a:xfrm>
          <a:prstGeom prst="snip2DiagRect">
            <a:avLst>
              <a:gd name="adj1" fmla="val 0"/>
              <a:gd name="adj2" fmla="val 15275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66723FA-C50F-6CA6-38F9-BB1A381073A4}"/>
              </a:ext>
            </a:extLst>
          </p:cNvPr>
          <p:cNvSpPr txBox="1"/>
          <p:nvPr/>
        </p:nvSpPr>
        <p:spPr>
          <a:xfrm>
            <a:off x="4291915" y="6468790"/>
            <a:ext cx="44649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Prifatinava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zamena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podgotvingala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Devel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275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t="-14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481AE5-07DD-9967-275D-5B6CA0B33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Rectángulo">
            <a:extLst>
              <a:ext uri="{FF2B5EF4-FFF2-40B4-BE49-F238E27FC236}">
                <a16:creationId xmlns:a16="http://schemas.microsoft.com/office/drawing/2014/main" id="{E3DD6810-C303-FAAF-3C78-6CE2B403109D}"/>
              </a:ext>
            </a:extLst>
          </p:cNvPr>
          <p:cNvSpPr/>
          <p:nvPr/>
        </p:nvSpPr>
        <p:spPr>
          <a:xfrm>
            <a:off x="214184" y="3735848"/>
            <a:ext cx="66235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 err="1">
                <a:solidFill>
                  <a:prstClr val="black"/>
                </a:solidFill>
                <a:latin typeface="Times New Roman"/>
              </a:rPr>
              <a:t>Veraja</a:t>
            </a:r>
            <a:r>
              <a:rPr lang="de-DE" sz="3200" b="1" dirty="0">
                <a:solidFill>
                  <a:prstClr val="black"/>
                </a:solidFill>
                <a:latin typeface="Times New Roman"/>
              </a:rPr>
              <a:t> O____________ </a:t>
            </a:r>
            <a:r>
              <a:rPr lang="de-DE" sz="3200" b="1" dirty="0" err="1">
                <a:solidFill>
                  <a:prstClr val="black"/>
                </a:solidFill>
                <a:latin typeface="Times New Roman"/>
              </a:rPr>
              <a:t>nakle</a:t>
            </a:r>
            <a:r>
              <a:rPr lang="de-DE" sz="3200" b="1" dirty="0">
                <a:solidFill>
                  <a:prstClr val="black"/>
                </a:solidFill>
                <a:latin typeface="Times New Roman"/>
              </a:rPr>
              <a:t> o Lolo More sar ki </a:t>
            </a:r>
            <a:r>
              <a:rPr lang="de-DE" sz="3200" b="1" dirty="0" err="1">
                <a:solidFill>
                  <a:prstClr val="black"/>
                </a:solidFill>
                <a:latin typeface="Times New Roman"/>
              </a:rPr>
              <a:t>suki</a:t>
            </a:r>
            <a:r>
              <a:rPr lang="de-DE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200" b="1" dirty="0" err="1">
                <a:solidFill>
                  <a:prstClr val="black"/>
                </a:solidFill>
                <a:latin typeface="Times New Roman"/>
              </a:rPr>
              <a:t>puv;ali</a:t>
            </a:r>
            <a:r>
              <a:rPr lang="de-DE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200" b="1" dirty="0" err="1">
                <a:solidFill>
                  <a:prstClr val="black"/>
                </a:solidFill>
                <a:latin typeface="Times New Roman"/>
              </a:rPr>
              <a:t>keda</a:t>
            </a:r>
            <a:r>
              <a:rPr lang="de-DE" sz="3200" b="1" dirty="0">
                <a:solidFill>
                  <a:prstClr val="black"/>
                </a:solidFill>
                <a:latin typeface="Times New Roman"/>
              </a:rPr>
              <a:t> o </a:t>
            </a:r>
            <a:r>
              <a:rPr lang="de-DE" sz="3200" b="1" dirty="0" err="1">
                <a:solidFill>
                  <a:prstClr val="black"/>
                </a:solidFill>
                <a:latin typeface="Times New Roman"/>
              </a:rPr>
              <a:t>Egipkanija</a:t>
            </a:r>
            <a:r>
              <a:rPr lang="de-DE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200" b="1" dirty="0" err="1">
                <a:solidFill>
                  <a:prstClr val="black"/>
                </a:solidFill>
                <a:latin typeface="Times New Roman"/>
              </a:rPr>
              <a:t>obedingepe</a:t>
            </a:r>
            <a:r>
              <a:rPr lang="de-DE" sz="3200" b="1" dirty="0">
                <a:solidFill>
                  <a:prstClr val="black"/>
                </a:solidFill>
                <a:latin typeface="Times New Roman"/>
              </a:rPr>
              <a:t> te </a:t>
            </a:r>
            <a:r>
              <a:rPr lang="de-DE" sz="3200" b="1" dirty="0" err="1">
                <a:solidFill>
                  <a:prstClr val="black"/>
                </a:solidFill>
                <a:latin typeface="Times New Roman"/>
              </a:rPr>
              <a:t>naken</a:t>
            </a:r>
            <a:r>
              <a:rPr lang="de-DE" sz="3200" b="1" dirty="0">
                <a:solidFill>
                  <a:prstClr val="black"/>
                </a:solidFill>
                <a:latin typeface="Times New Roman"/>
              </a:rPr>
              <a:t> o More, </a:t>
            </a:r>
            <a:r>
              <a:rPr lang="de-DE" sz="3200" b="1" dirty="0" err="1">
                <a:solidFill>
                  <a:prstClr val="black"/>
                </a:solidFill>
                <a:latin typeface="Times New Roman"/>
              </a:rPr>
              <a:t>tasavdile</a:t>
            </a:r>
            <a:r>
              <a:rPr lang="ru-RU" sz="3200" b="1" dirty="0">
                <a:solidFill>
                  <a:prstClr val="black"/>
                </a:solidFill>
                <a:latin typeface="Times New Roman"/>
              </a:rPr>
              <a:t>. (ст. 29) [Излез 14]</a:t>
            </a:r>
            <a:endParaRPr lang="es-ES" sz="32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9" name="2 Rectángulo">
            <a:extLst>
              <a:ext uri="{FF2B5EF4-FFF2-40B4-BE49-F238E27FC236}">
                <a16:creationId xmlns:a16="http://schemas.microsoft.com/office/drawing/2014/main" id="{6F6A8855-527E-79F9-1A0B-42B31F23B16A}"/>
              </a:ext>
            </a:extLst>
          </p:cNvPr>
          <p:cNvSpPr/>
          <p:nvPr/>
        </p:nvSpPr>
        <p:spPr>
          <a:xfrm>
            <a:off x="1704074" y="3667717"/>
            <a:ext cx="2995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k-MK" sz="3600" b="1" dirty="0">
                <a:solidFill>
                  <a:srgbClr val="C00000"/>
                </a:solidFill>
                <a:latin typeface="Times New Roman"/>
              </a:rPr>
              <a:t>Израелците</a:t>
            </a:r>
            <a:endParaRPr lang="es-ES" sz="16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5" name="Imagen 4" descr="Imagen que contiene naturaleza, hombre, tabla, frente&#10;&#10;El contenido generado por IA puede ser incorrecto.">
            <a:extLst>
              <a:ext uri="{FF2B5EF4-FFF2-40B4-BE49-F238E27FC236}">
                <a16:creationId xmlns:a16="http://schemas.microsoft.com/office/drawing/2014/main" id="{A41DDBA6-2673-F78D-1A5C-F445A0FA35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7"/>
          <a:stretch>
            <a:fillRect/>
          </a:stretch>
        </p:blipFill>
        <p:spPr>
          <a:xfrm>
            <a:off x="149782" y="133320"/>
            <a:ext cx="6565354" cy="3410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Un grupo de personas surfeando en el mar&#10;&#10;El contenido generado por IA puede ser incorrecto.">
            <a:extLst>
              <a:ext uri="{FF2B5EF4-FFF2-40B4-BE49-F238E27FC236}">
                <a16:creationId xmlns:a16="http://schemas.microsoft.com/office/drawing/2014/main" id="{87DD8725-D743-3944-18B3-F7982F9804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" r="11268"/>
          <a:stretch>
            <a:fillRect/>
          </a:stretch>
        </p:blipFill>
        <p:spPr>
          <a:xfrm>
            <a:off x="6837752" y="133320"/>
            <a:ext cx="5343615" cy="6348773"/>
          </a:xfrm>
          <a:prstGeom prst="roundRect">
            <a:avLst>
              <a:gd name="adj" fmla="val 424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3E7A200-B9EA-8976-F136-06E0C4EB4C4B}"/>
              </a:ext>
            </a:extLst>
          </p:cNvPr>
          <p:cNvSpPr txBox="1"/>
          <p:nvPr/>
        </p:nvSpPr>
        <p:spPr>
          <a:xfrm>
            <a:off x="733168" y="6482093"/>
            <a:ext cx="108492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Prodolzinava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angle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maskar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progonstvo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candipaja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deka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Devel ko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unistinel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zlo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406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pasto, exterior, edificio, viejo&#10;&#10;El contenido generado por IA puede ser incorrecto.">
            <a:extLst>
              <a:ext uri="{FF2B5EF4-FFF2-40B4-BE49-F238E27FC236}">
                <a16:creationId xmlns:a16="http://schemas.microsoft.com/office/drawing/2014/main" id="{A94C47A0-EE4B-14A0-87A3-FE9BD4D4A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748" y="388849"/>
            <a:ext cx="6769129" cy="3811019"/>
          </a:xfrm>
          <a:prstGeom prst="roundRect">
            <a:avLst>
              <a:gd name="adj" fmla="val 1506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srgbClr val="583632"/>
            </a:outerShdw>
          </a:effectLst>
        </p:spPr>
      </p:pic>
      <p:sp>
        <p:nvSpPr>
          <p:cNvPr id="4" name="1 Rectángulo">
            <a:extLst>
              <a:ext uri="{FF2B5EF4-FFF2-40B4-BE49-F238E27FC236}">
                <a16:creationId xmlns:a16="http://schemas.microsoft.com/office/drawing/2014/main" id="{4BB14575-D6FB-F96D-401E-F00EB820F236}"/>
              </a:ext>
            </a:extLst>
          </p:cNvPr>
          <p:cNvSpPr/>
          <p:nvPr/>
        </p:nvSpPr>
        <p:spPr>
          <a:xfrm>
            <a:off x="1547144" y="4593437"/>
            <a:ext cx="106448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Veraja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__________________</a:t>
            </a:r>
            <a:r>
              <a:rPr lang="ru-RU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pele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o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zidija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taro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Erihon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otkeda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ine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okolime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7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dive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/>
              </a:rPr>
              <a:t>(ст. 30) [Исус Навин 6]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2 Rectángulo">
            <a:extLst>
              <a:ext uri="{FF2B5EF4-FFF2-40B4-BE49-F238E27FC236}">
                <a16:creationId xmlns:a16="http://schemas.microsoft.com/office/drawing/2014/main" id="{CEFFB13C-E371-9700-63C9-E82F652AA884}"/>
              </a:ext>
            </a:extLst>
          </p:cNvPr>
          <p:cNvSpPr/>
          <p:nvPr/>
        </p:nvSpPr>
        <p:spPr>
          <a:xfrm>
            <a:off x="3774085" y="4645379"/>
            <a:ext cx="58085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C00000"/>
                </a:solidFill>
                <a:latin typeface="Times New Roman"/>
              </a:rPr>
              <a:t>E </a:t>
            </a:r>
            <a:r>
              <a:rPr lang="de-DE" sz="4000" b="1" dirty="0" err="1">
                <a:solidFill>
                  <a:srgbClr val="C00000"/>
                </a:solidFill>
                <a:latin typeface="Times New Roman"/>
              </a:rPr>
              <a:t>narodose</a:t>
            </a:r>
            <a:r>
              <a:rPr lang="de-DE" sz="4000" b="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srgbClr val="C00000"/>
                </a:solidFill>
                <a:latin typeface="Times New Roman"/>
              </a:rPr>
              <a:t>taro</a:t>
            </a:r>
            <a:r>
              <a:rPr lang="de-DE" sz="4000" b="1" dirty="0">
                <a:solidFill>
                  <a:srgbClr val="C00000"/>
                </a:solidFill>
                <a:latin typeface="Times New Roman"/>
              </a:rPr>
              <a:t> Izrael</a:t>
            </a:r>
            <a:endParaRPr lang="es-ES" sz="1600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2" name="Diagrama de flujo: retraso 1">
            <a:extLst>
              <a:ext uri="{FF2B5EF4-FFF2-40B4-BE49-F238E27FC236}">
                <a16:creationId xmlns:a16="http://schemas.microsoft.com/office/drawing/2014/main" id="{02088526-5675-D9CA-0171-374A1557C763}"/>
              </a:ext>
            </a:extLst>
          </p:cNvPr>
          <p:cNvSpPr/>
          <p:nvPr/>
        </p:nvSpPr>
        <p:spPr>
          <a:xfrm flipH="1">
            <a:off x="8665920" y="403362"/>
            <a:ext cx="3526080" cy="4345493"/>
          </a:xfrm>
          <a:prstGeom prst="flowChartDelay">
            <a:avLst/>
          </a:prstGeom>
          <a:blipFill>
            <a:blip r:embed="rId5"/>
            <a:srcRect/>
            <a:stretch>
              <a:fillRect l="-10293" r="-10293"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6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A8B393-3235-1770-85EA-36EC4D7A74C1}"/>
              </a:ext>
            </a:extLst>
          </p:cNvPr>
          <p:cNvSpPr txBox="1"/>
          <p:nvPr/>
        </p:nvSpPr>
        <p:spPr>
          <a:xfrm>
            <a:off x="1633748" y="-11261"/>
            <a:ext cx="10475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kerava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zapovedinga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mange O Devel,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candipaja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deka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Devel ka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kerel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piro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delo.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005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 l="-5000" t="-5000" r="-10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74ABD6F5-20A3-4F71-DCDB-F3E120B80361}"/>
              </a:ext>
            </a:extLst>
          </p:cNvPr>
          <p:cNvSpPr/>
          <p:nvPr/>
        </p:nvSpPr>
        <p:spPr>
          <a:xfrm>
            <a:off x="891008" y="445372"/>
            <a:ext cx="1095828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Veraja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I _____  i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bludnica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na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muli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manusencar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kola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ine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neposlusna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sose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priminga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spionen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ko mir </a:t>
            </a:r>
            <a:r>
              <a:rPr lang="ru-RU" sz="2800" b="1" dirty="0">
                <a:solidFill>
                  <a:prstClr val="black"/>
                </a:solidFill>
                <a:latin typeface="Times New Roman"/>
              </a:rPr>
              <a:t>(ст. 31) [Исус Навин 2]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A81D0093-CF2A-F592-565D-F262B9AFBB15}"/>
              </a:ext>
            </a:extLst>
          </p:cNvPr>
          <p:cNvSpPr/>
          <p:nvPr/>
        </p:nvSpPr>
        <p:spPr>
          <a:xfrm>
            <a:off x="4047347" y="445372"/>
            <a:ext cx="1933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k-MK" sz="4400" b="1" dirty="0" err="1">
                <a:solidFill>
                  <a:srgbClr val="C00000"/>
                </a:solidFill>
                <a:latin typeface="Times New Roman"/>
              </a:rPr>
              <a:t>Раав</a:t>
            </a:r>
            <a:endParaRPr lang="es-ES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6" name="Imagen 5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C15A2C96-248A-C5F6-3FDF-683424D9ED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3"/>
          <a:stretch>
            <a:fillRect/>
          </a:stretch>
        </p:blipFill>
        <p:spPr>
          <a:xfrm>
            <a:off x="132622" y="2685143"/>
            <a:ext cx="5963378" cy="4029073"/>
          </a:xfrm>
          <a:prstGeom prst="rect">
            <a:avLst/>
          </a:prstGeom>
          <a:solidFill>
            <a:srgbClr val="884C64"/>
          </a:solidFill>
          <a:ln w="88900" cap="sq" cmpd="thickThin">
            <a:gradFill flip="none" rotWithShape="1">
              <a:gsLst>
                <a:gs pos="50000">
                  <a:srgbClr val="DEB0AF"/>
                </a:gs>
                <a:gs pos="53000">
                  <a:srgbClr val="7A1616"/>
                </a:gs>
                <a:gs pos="100000">
                  <a:srgbClr val="6C0000"/>
                </a:gs>
                <a:gs pos="0">
                  <a:srgbClr val="E7BEBD"/>
                </a:gs>
              </a:gsLst>
              <a:lin ang="18900000" scaled="1"/>
              <a:tileRect/>
            </a:gra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 descr="Imagen que contiene exterior, persona, gente, hombre&#10;&#10;El contenido generado por IA puede ser incorrecto.">
            <a:extLst>
              <a:ext uri="{FF2B5EF4-FFF2-40B4-BE49-F238E27FC236}">
                <a16:creationId xmlns:a16="http://schemas.microsoft.com/office/drawing/2014/main" id="{66A277D5-3E68-8658-1AA9-13A46E2FDD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6" b="1500"/>
          <a:stretch>
            <a:fillRect/>
          </a:stretch>
        </p:blipFill>
        <p:spPr>
          <a:xfrm>
            <a:off x="6371772" y="2685143"/>
            <a:ext cx="5687606" cy="4029074"/>
          </a:xfrm>
          <a:prstGeom prst="rect">
            <a:avLst/>
          </a:prstGeom>
          <a:solidFill>
            <a:srgbClr val="884C64"/>
          </a:solidFill>
          <a:ln w="88900" cap="sq" cmpd="thickThin">
            <a:gradFill flip="none" rotWithShape="1">
              <a:gsLst>
                <a:gs pos="52000">
                  <a:srgbClr val="DEB0AF"/>
                </a:gs>
                <a:gs pos="44000">
                  <a:srgbClr val="7A1616"/>
                </a:gs>
                <a:gs pos="0">
                  <a:srgbClr val="6C0000"/>
                </a:gs>
                <a:gs pos="100000">
                  <a:srgbClr val="E7BEBD"/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48066F3-4119-4CFA-3089-87B897406E4C}"/>
              </a:ext>
            </a:extLst>
          </p:cNvPr>
          <p:cNvSpPr txBox="1"/>
          <p:nvPr/>
        </p:nvSpPr>
        <p:spPr>
          <a:xfrm>
            <a:off x="4136867" y="17908"/>
            <a:ext cx="4891803" cy="369332"/>
          </a:xfrm>
          <a:prstGeom prst="rect">
            <a:avLst/>
          </a:prstGeom>
          <a:solidFill>
            <a:srgbClr val="6D0202"/>
          </a:solidFill>
        </p:spPr>
        <p:txBody>
          <a:bodyPr wrap="square">
            <a:spAutoFit/>
          </a:bodyPr>
          <a:lstStyle/>
          <a:p>
            <a:pPr algn="ctr"/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Odnesinava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man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sukar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Devleso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glaso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117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8000"/>
            <a:lum/>
          </a:blip>
          <a:srcRect/>
          <a:stretch>
            <a:fillRect l="-5000" t="-10000" r="-5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E5F17375-4BC3-8BA0-DAC1-1B47AEE5AD68}"/>
              </a:ext>
            </a:extLst>
          </p:cNvPr>
          <p:cNvSpPr/>
          <p:nvPr/>
        </p:nvSpPr>
        <p:spPr>
          <a:xfrm>
            <a:off x="763837" y="310126"/>
            <a:ext cx="5966477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Veraja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O ________</a:t>
            </a:r>
            <a:r>
              <a:rPr lang="ru-RU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pobedinga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i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vojska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taro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Madijancija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thaj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Amalicanija,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koja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ine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sar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skakulcija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ko but, so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samo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300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manusa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sarine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trubencar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ko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vasta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thaj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tarde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fakelija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ko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kera</a:t>
            </a:r>
            <a:endParaRPr lang="de-DE" sz="4000" b="1" dirty="0">
              <a:solidFill>
                <a:prstClr val="black"/>
              </a:solidFill>
              <a:latin typeface="Times New Roman"/>
            </a:endParaRPr>
          </a:p>
          <a:p>
            <a:r>
              <a:rPr lang="ru-RU" sz="2000" b="1" dirty="0">
                <a:solidFill>
                  <a:prstClr val="black"/>
                </a:solidFill>
                <a:latin typeface="Times New Roman"/>
              </a:rPr>
              <a:t>(ст. 32) [Судии 7]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A6E743BA-BBE6-3D5C-5A84-D8D64EC12BD2}"/>
              </a:ext>
            </a:extLst>
          </p:cNvPr>
          <p:cNvSpPr/>
          <p:nvPr/>
        </p:nvSpPr>
        <p:spPr>
          <a:xfrm>
            <a:off x="2846369" y="242346"/>
            <a:ext cx="2133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k-MK" sz="4400" b="1" dirty="0" err="1">
                <a:solidFill>
                  <a:srgbClr val="C00000"/>
                </a:solidFill>
                <a:latin typeface="Times New Roman"/>
              </a:rPr>
              <a:t>Гидеон</a:t>
            </a:r>
            <a:endParaRPr lang="es-ES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8" name="Imagen 7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52F891ED-8F30-3A8C-1C63-172F8CF4E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628" y="368261"/>
            <a:ext cx="4775201" cy="6128174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B3BF0234-3358-DD71-CFA0-BC9ACC44867F}"/>
              </a:ext>
            </a:extLst>
          </p:cNvPr>
          <p:cNvCxnSpPr/>
          <p:nvPr/>
        </p:nvCxnSpPr>
        <p:spPr>
          <a:xfrm>
            <a:off x="7242628" y="368261"/>
            <a:ext cx="0" cy="612817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AB7BFD54-41AF-E68D-F647-EB2F726D9759}"/>
              </a:ext>
            </a:extLst>
          </p:cNvPr>
          <p:cNvSpPr txBox="1"/>
          <p:nvPr/>
        </p:nvSpPr>
        <p:spPr>
          <a:xfrm>
            <a:off x="428368" y="6527279"/>
            <a:ext cx="111952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Devleja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saj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soocinaman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sekova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problemi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thaj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koristinav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dosetlivost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dengaman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718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t="-6000" r="-3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exterior, persona, hombre, paraguas&#10;&#10;El contenido generado por IA puede ser incorrecto.">
            <a:extLst>
              <a:ext uri="{FF2B5EF4-FFF2-40B4-BE49-F238E27FC236}">
                <a16:creationId xmlns:a16="http://schemas.microsoft.com/office/drawing/2014/main" id="{41576364-582C-D3A9-67A4-B83A74DF4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48" y="775088"/>
            <a:ext cx="4471955" cy="5796000"/>
          </a:xfrm>
          <a:prstGeom prst="rect">
            <a:avLst/>
          </a:prstGeom>
        </p:spPr>
      </p:pic>
      <p:sp>
        <p:nvSpPr>
          <p:cNvPr id="3" name="1 Rectángulo">
            <a:extLst>
              <a:ext uri="{FF2B5EF4-FFF2-40B4-BE49-F238E27FC236}">
                <a16:creationId xmlns:a16="http://schemas.microsoft.com/office/drawing/2014/main" id="{7953D449-C947-7851-196D-6616E65AB9D6}"/>
              </a:ext>
            </a:extLst>
          </p:cNvPr>
          <p:cNvSpPr/>
          <p:nvPr/>
        </p:nvSpPr>
        <p:spPr>
          <a:xfrm>
            <a:off x="4886082" y="725175"/>
            <a:ext cx="704268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Veraja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O______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gelo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</a:p>
          <a:p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so 10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iljade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manusa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te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borinelpe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protiv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Sisara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, kova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inele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900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zelezna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vrdija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thaj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bari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vojska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. O Varak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boringape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ci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keda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na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acavga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nitu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jek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manus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ru-RU" sz="2000" b="1" dirty="0">
                <a:solidFill>
                  <a:prstClr val="black"/>
                </a:solidFill>
                <a:latin typeface="Times New Roman"/>
              </a:rPr>
              <a:t>(ст. 32) [Судии 4]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" name="2 Rectángulo">
            <a:extLst>
              <a:ext uri="{FF2B5EF4-FFF2-40B4-BE49-F238E27FC236}">
                <a16:creationId xmlns:a16="http://schemas.microsoft.com/office/drawing/2014/main" id="{C8F2178E-93A9-914E-1243-33ADD65B93C5}"/>
              </a:ext>
            </a:extLst>
          </p:cNvPr>
          <p:cNvSpPr/>
          <p:nvPr/>
        </p:nvSpPr>
        <p:spPr>
          <a:xfrm>
            <a:off x="7105090" y="775088"/>
            <a:ext cx="1692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k-MK" sz="4000" b="1" dirty="0">
                <a:solidFill>
                  <a:srgbClr val="C00000"/>
                </a:solidFill>
                <a:latin typeface="Times New Roman"/>
              </a:rPr>
              <a:t>Варак</a:t>
            </a:r>
            <a:endParaRPr lang="es-ES" sz="1600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7E1C9CF-473A-8F7B-6942-BCDDD2B408E9}"/>
              </a:ext>
            </a:extLst>
          </p:cNvPr>
          <p:cNvSpPr txBox="1"/>
          <p:nvPr/>
        </p:nvSpPr>
        <p:spPr>
          <a:xfrm>
            <a:off x="394148" y="40620"/>
            <a:ext cx="5701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Јас победувам во битки, без разлика колку е голем или моќен мојот непријател.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461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C8C0AD3B-CD2D-86C6-76F8-90A2E9CDAFBD}"/>
              </a:ext>
            </a:extLst>
          </p:cNvPr>
          <p:cNvSpPr/>
          <p:nvPr/>
        </p:nvSpPr>
        <p:spPr>
          <a:xfrm>
            <a:off x="-91441" y="330415"/>
            <a:ext cx="12191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 err="1">
                <a:solidFill>
                  <a:prstClr val="black"/>
                </a:solidFill>
                <a:latin typeface="Times New Roman"/>
              </a:rPr>
              <a:t>Veraja</a:t>
            </a:r>
            <a:r>
              <a:rPr lang="de-DE" sz="2800" b="1" dirty="0">
                <a:solidFill>
                  <a:prstClr val="black"/>
                </a:solidFill>
                <a:latin typeface="Times New Roman"/>
              </a:rPr>
              <a:t> O ________ </a:t>
            </a:r>
            <a:r>
              <a:rPr lang="de-DE" sz="2800" b="1" dirty="0" err="1">
                <a:solidFill>
                  <a:prstClr val="black"/>
                </a:solidFill>
                <a:latin typeface="Times New Roman"/>
              </a:rPr>
              <a:t>mudarga</a:t>
            </a:r>
            <a:r>
              <a:rPr lang="de-DE" sz="2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2800" b="1" dirty="0" err="1">
                <a:solidFill>
                  <a:prstClr val="black"/>
                </a:solidFill>
                <a:latin typeface="Times New Roman"/>
              </a:rPr>
              <a:t>iljada</a:t>
            </a:r>
            <a:r>
              <a:rPr lang="de-DE" sz="2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2800" b="1" dirty="0" err="1">
                <a:solidFill>
                  <a:prstClr val="black"/>
                </a:solidFill>
                <a:latin typeface="Times New Roman"/>
              </a:rPr>
              <a:t>manusa</a:t>
            </a:r>
            <a:r>
              <a:rPr lang="de-DE" sz="2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2800" b="1" dirty="0" err="1">
                <a:solidFill>
                  <a:prstClr val="black"/>
                </a:solidFill>
                <a:latin typeface="Times New Roman"/>
              </a:rPr>
              <a:t>jeke</a:t>
            </a:r>
            <a:r>
              <a:rPr lang="de-DE" sz="2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2800" b="1" dirty="0" err="1">
                <a:solidFill>
                  <a:prstClr val="black"/>
                </a:solidFill>
                <a:latin typeface="Times New Roman"/>
              </a:rPr>
              <a:t>vilicaja</a:t>
            </a:r>
            <a:r>
              <a:rPr lang="de-DE" sz="28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de-DE" sz="2800" b="1" dirty="0" err="1">
                <a:solidFill>
                  <a:prstClr val="black"/>
                </a:solidFill>
                <a:latin typeface="Times New Roman"/>
              </a:rPr>
              <a:t>srusinga</a:t>
            </a:r>
            <a:r>
              <a:rPr lang="de-DE" sz="2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2800" b="1" dirty="0" err="1">
                <a:solidFill>
                  <a:prstClr val="black"/>
                </a:solidFill>
                <a:latin typeface="Times New Roman"/>
              </a:rPr>
              <a:t>gradska</a:t>
            </a:r>
            <a:r>
              <a:rPr lang="de-DE" sz="2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2800" b="1" dirty="0" err="1">
                <a:solidFill>
                  <a:prstClr val="black"/>
                </a:solidFill>
                <a:latin typeface="Times New Roman"/>
              </a:rPr>
              <a:t>porte</a:t>
            </a:r>
            <a:r>
              <a:rPr lang="de-DE" sz="2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2800" b="1" dirty="0" err="1">
                <a:solidFill>
                  <a:prstClr val="black"/>
                </a:solidFill>
                <a:latin typeface="Times New Roman"/>
              </a:rPr>
              <a:t>thaj</a:t>
            </a:r>
            <a:r>
              <a:rPr lang="de-DE" sz="2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2800" b="1" dirty="0" err="1">
                <a:solidFill>
                  <a:prstClr val="black"/>
                </a:solidFill>
                <a:latin typeface="Times New Roman"/>
              </a:rPr>
              <a:t>sudinga</a:t>
            </a:r>
            <a:r>
              <a:rPr lang="de-DE" sz="28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de-DE" sz="2800" b="1" dirty="0" err="1">
                <a:solidFill>
                  <a:prstClr val="black"/>
                </a:solidFill>
                <a:latin typeface="Times New Roman"/>
              </a:rPr>
              <a:t>Izrailese</a:t>
            </a:r>
            <a:r>
              <a:rPr lang="de-DE" sz="2800" b="1" dirty="0">
                <a:solidFill>
                  <a:prstClr val="black"/>
                </a:solidFill>
                <a:latin typeface="Times New Roman"/>
              </a:rPr>
              <a:t> 20 </a:t>
            </a:r>
            <a:r>
              <a:rPr lang="de-DE" sz="2800" b="1" dirty="0" err="1">
                <a:solidFill>
                  <a:prstClr val="black"/>
                </a:solidFill>
                <a:latin typeface="Times New Roman"/>
              </a:rPr>
              <a:t>bers</a:t>
            </a:r>
            <a:r>
              <a:rPr lang="de-DE" sz="2800" b="1" dirty="0">
                <a:solidFill>
                  <a:prstClr val="black"/>
                </a:solidFill>
                <a:latin typeface="Times New Roman"/>
              </a:rPr>
              <a:t>.</a:t>
            </a:r>
            <a:r>
              <a:rPr lang="ru-RU" sz="2000" b="1" dirty="0">
                <a:solidFill>
                  <a:prstClr val="black"/>
                </a:solidFill>
                <a:latin typeface="Times New Roman"/>
              </a:rPr>
              <a:t>(ст. 32) [Судии 15:15-20]</a:t>
            </a:r>
            <a:endParaRPr lang="es-ES" sz="28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B3195A19-4511-7407-3FD5-E69106591275}"/>
              </a:ext>
            </a:extLst>
          </p:cNvPr>
          <p:cNvSpPr/>
          <p:nvPr/>
        </p:nvSpPr>
        <p:spPr>
          <a:xfrm>
            <a:off x="1731723" y="271983"/>
            <a:ext cx="16291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k-MK" sz="3200" b="1" dirty="0">
                <a:solidFill>
                  <a:srgbClr val="C00000"/>
                </a:solidFill>
                <a:latin typeface="Times New Roman"/>
              </a:rPr>
              <a:t>Самсон</a:t>
            </a:r>
            <a:endParaRPr lang="es-ES" sz="12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6" name="Imagen 5" descr="Imagen que contiene exterior, persona, mujer, parado&#10;&#10;El contenido generado por IA puede ser incorrecto.">
            <a:extLst>
              <a:ext uri="{FF2B5EF4-FFF2-40B4-BE49-F238E27FC236}">
                <a16:creationId xmlns:a16="http://schemas.microsoft.com/office/drawing/2014/main" id="{62C0BC11-56E9-367E-161C-AFFE98BEB0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4" b="6354"/>
          <a:stretch>
            <a:fillRect/>
          </a:stretch>
        </p:blipFill>
        <p:spPr>
          <a:xfrm>
            <a:off x="156198" y="1592494"/>
            <a:ext cx="6197642" cy="5139618"/>
          </a:xfrm>
          <a:prstGeom prst="round2DiagRect">
            <a:avLst>
              <a:gd name="adj1" fmla="val 16667"/>
              <a:gd name="adj2" fmla="val 12794"/>
            </a:avLst>
          </a:prstGeom>
          <a:ln w="19050" cap="sq">
            <a:solidFill>
              <a:srgbClr val="C08C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02B005C-A804-6EAB-D4AA-E538EFDDD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8" b="18498"/>
          <a:stretch/>
        </p:blipFill>
        <p:spPr>
          <a:xfrm>
            <a:off x="6980275" y="4199211"/>
            <a:ext cx="5086350" cy="2543175"/>
          </a:xfrm>
          <a:prstGeom prst="round2DiagRect">
            <a:avLst>
              <a:gd name="adj1" fmla="val 0"/>
              <a:gd name="adj2" fmla="val 29087"/>
            </a:avLst>
          </a:prstGeom>
          <a:ln w="19050" cap="sq">
            <a:solidFill>
              <a:srgbClr val="C08C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Dibujo de un dinosaurio&#10;&#10;El contenido generado por IA puede ser incorrecto.">
            <a:extLst>
              <a:ext uri="{FF2B5EF4-FFF2-40B4-BE49-F238E27FC236}">
                <a16:creationId xmlns:a16="http://schemas.microsoft.com/office/drawing/2014/main" id="{CAD2F2C6-F082-FE01-51B8-12944868EC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275" y="1592494"/>
            <a:ext cx="5086350" cy="2543175"/>
          </a:xfrm>
          <a:prstGeom prst="round2DiagRect">
            <a:avLst>
              <a:gd name="adj1" fmla="val 21815"/>
              <a:gd name="adj2" fmla="val 0"/>
            </a:avLst>
          </a:prstGeom>
          <a:ln w="19050" cap="sq">
            <a:solidFill>
              <a:srgbClr val="C08C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8A2BFF7-1421-6E8E-85E8-1B97A3C53198}"/>
              </a:ext>
            </a:extLst>
          </p:cNvPr>
          <p:cNvSpPr txBox="1"/>
          <p:nvPr/>
        </p:nvSpPr>
        <p:spPr>
          <a:xfrm>
            <a:off x="0" y="10274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Preku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Devlesi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saj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kerav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nadminena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mire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sposobnostija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397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7389FBB7-DCDD-20D8-FE85-E9923D03B77A}"/>
              </a:ext>
            </a:extLst>
          </p:cNvPr>
          <p:cNvSpPr/>
          <p:nvPr/>
        </p:nvSpPr>
        <p:spPr>
          <a:xfrm>
            <a:off x="997529" y="815716"/>
            <a:ext cx="488788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Veraja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O</a:t>
            </a:r>
            <a:r>
              <a:rPr lang="ru-RU" sz="4000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______ o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galadsko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sudija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izbavinga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Izrailen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taro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Amoncija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efikasno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pagipaja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olengi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sila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.</a:t>
            </a:r>
          </a:p>
          <a:p>
            <a:r>
              <a:rPr lang="ru-RU" sz="2000" b="1" dirty="0">
                <a:solidFill>
                  <a:prstClr val="black"/>
                </a:solidFill>
                <a:latin typeface="Times New Roman"/>
              </a:rPr>
              <a:t>(ст. 32) [Судии 11:32-33]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76051E0-6A87-7057-36B0-8F454E20D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970" y="294151"/>
            <a:ext cx="6269697" cy="6269697"/>
          </a:xfrm>
          <a:prstGeom prst="rect">
            <a:avLst/>
          </a:prstGeom>
        </p:spPr>
      </p:pic>
      <p:sp>
        <p:nvSpPr>
          <p:cNvPr id="3" name="2 Rectángulo">
            <a:extLst>
              <a:ext uri="{FF2B5EF4-FFF2-40B4-BE49-F238E27FC236}">
                <a16:creationId xmlns:a16="http://schemas.microsoft.com/office/drawing/2014/main" id="{7D7CC395-62A5-AA36-24A1-5C8245DB1789}"/>
              </a:ext>
            </a:extLst>
          </p:cNvPr>
          <p:cNvSpPr/>
          <p:nvPr/>
        </p:nvSpPr>
        <p:spPr>
          <a:xfrm>
            <a:off x="3136167" y="815716"/>
            <a:ext cx="16591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k-MK" sz="3600" b="1" dirty="0" err="1">
                <a:solidFill>
                  <a:srgbClr val="C00000"/>
                </a:solidFill>
                <a:latin typeface="Times New Roman"/>
              </a:rPr>
              <a:t>Јефтај</a:t>
            </a:r>
            <a:endParaRPr lang="es-ES" sz="1400" dirty="0">
              <a:solidFill>
                <a:srgbClr val="C00000"/>
              </a:solidFill>
              <a:latin typeface="Times New Roman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3D69B0DD-AC59-CBB6-80E6-5632EDBD5AF8}"/>
              </a:ext>
            </a:extLst>
          </p:cNvPr>
          <p:cNvCxnSpPr/>
          <p:nvPr/>
        </p:nvCxnSpPr>
        <p:spPr>
          <a:xfrm>
            <a:off x="5709970" y="294151"/>
            <a:ext cx="0" cy="6269697"/>
          </a:xfrm>
          <a:prstGeom prst="line">
            <a:avLst/>
          </a:prstGeom>
          <a:ln w="38100">
            <a:solidFill>
              <a:srgbClr val="B5553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8115CC5-E03D-91A0-C813-CAFBC4225705}"/>
              </a:ext>
            </a:extLst>
          </p:cNvPr>
          <p:cNvCxnSpPr/>
          <p:nvPr/>
        </p:nvCxnSpPr>
        <p:spPr>
          <a:xfrm>
            <a:off x="11985767" y="294151"/>
            <a:ext cx="0" cy="6269697"/>
          </a:xfrm>
          <a:prstGeom prst="line">
            <a:avLst/>
          </a:prstGeom>
          <a:ln w="38100">
            <a:solidFill>
              <a:srgbClr val="B5553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4CBB4713-B811-5FB2-CC00-51882CE01B43}"/>
              </a:ext>
            </a:extLst>
          </p:cNvPr>
          <p:cNvSpPr txBox="1"/>
          <p:nvPr/>
        </p:nvSpPr>
        <p:spPr>
          <a:xfrm>
            <a:off x="5733276" y="294151"/>
            <a:ext cx="22486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 </a:t>
            </a:r>
            <a:r>
              <a:rPr lang="de-DE" sz="2000" b="1" dirty="0" err="1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thaj</a:t>
            </a:r>
            <a:r>
              <a:rPr lang="de-DE" sz="2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de-DE" sz="2000" b="1" dirty="0" err="1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</a:t>
            </a:r>
            <a:r>
              <a:rPr lang="de-DE" sz="2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frdena</a:t>
            </a:r>
            <a:r>
              <a:rPr lang="de-DE" sz="2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man o </a:t>
            </a:r>
            <a:r>
              <a:rPr lang="de-DE" sz="2000" b="1" dirty="0" err="1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mursa</a:t>
            </a:r>
            <a:r>
              <a:rPr lang="de-DE" sz="2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DE" sz="2000" b="1" dirty="0" err="1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Veruinava</a:t>
            </a:r>
            <a:r>
              <a:rPr lang="de-DE" sz="2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deka</a:t>
            </a:r>
            <a:r>
              <a:rPr lang="de-DE" sz="2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Devel </a:t>
            </a:r>
            <a:r>
              <a:rPr lang="de-DE" sz="2000" b="1" dirty="0" err="1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isile</a:t>
            </a:r>
            <a:r>
              <a:rPr lang="de-DE" sz="2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misija</a:t>
            </a:r>
            <a:r>
              <a:rPr lang="de-DE" sz="2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de-DE" sz="2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mange.</a:t>
            </a:r>
            <a:endParaRPr lang="es-ES" sz="2000" b="1" dirty="0">
              <a:solidFill>
                <a:schemeClr val="bg1"/>
              </a:solidFill>
              <a:effectLst>
                <a:glow rad="635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547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746C6FB-9F4B-23B5-2C75-F0A2BD187251}"/>
              </a:ext>
            </a:extLst>
          </p:cNvPr>
          <p:cNvSpPr txBox="1"/>
          <p:nvPr/>
        </p:nvSpPr>
        <p:spPr>
          <a:xfrm>
            <a:off x="3741682" y="68963"/>
            <a:ext cx="841878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/>
              <a:t>Evreite</a:t>
            </a:r>
            <a:r>
              <a:rPr lang="de-DE" sz="1600" b="1" dirty="0"/>
              <a:t> 11 </a:t>
            </a:r>
            <a:r>
              <a:rPr lang="de-DE" sz="1600" b="1" dirty="0" err="1"/>
              <a:t>narekuinelape</a:t>
            </a:r>
            <a:r>
              <a:rPr lang="de-DE" sz="1600" b="1" dirty="0"/>
              <a:t> ,,</a:t>
            </a:r>
            <a:r>
              <a:rPr lang="de-DE" sz="1600" b="1" dirty="0" err="1"/>
              <a:t>glava</a:t>
            </a:r>
            <a:r>
              <a:rPr lang="de-DE" sz="1600" b="1" dirty="0"/>
              <a:t> </a:t>
            </a:r>
            <a:r>
              <a:rPr lang="de-DE" sz="1600" b="1" dirty="0" err="1"/>
              <a:t>tari</a:t>
            </a:r>
            <a:r>
              <a:rPr lang="de-DE" sz="1600" b="1" dirty="0"/>
              <a:t> </a:t>
            </a:r>
            <a:r>
              <a:rPr lang="de-DE" sz="1600" b="1" dirty="0" err="1"/>
              <a:t>vera</a:t>
            </a:r>
            <a:r>
              <a:rPr lang="de-DE" sz="1600" b="1" dirty="0"/>
              <a:t>“ </a:t>
            </a:r>
            <a:r>
              <a:rPr lang="de-DE" sz="1600" b="1" dirty="0" err="1"/>
              <a:t>ili</a:t>
            </a:r>
            <a:r>
              <a:rPr lang="de-DE" sz="1600" b="1" dirty="0"/>
              <a:t> ,,</a:t>
            </a:r>
            <a:r>
              <a:rPr lang="de-DE" sz="1600" b="1" dirty="0" err="1"/>
              <a:t>galerija</a:t>
            </a:r>
            <a:r>
              <a:rPr lang="de-DE" sz="1600" b="1" dirty="0"/>
              <a:t> e </a:t>
            </a:r>
            <a:r>
              <a:rPr lang="de-DE" sz="1600" b="1" dirty="0" err="1"/>
              <a:t>veraki</a:t>
            </a:r>
            <a:r>
              <a:rPr lang="de-DE" sz="1600" b="1" dirty="0"/>
              <a:t>“. </a:t>
            </a:r>
            <a:r>
              <a:rPr lang="de-DE" sz="1600" b="1" dirty="0" err="1"/>
              <a:t>Istakninela</a:t>
            </a:r>
            <a:r>
              <a:rPr lang="de-DE" sz="1600" b="1" dirty="0"/>
              <a:t> o </a:t>
            </a:r>
            <a:r>
              <a:rPr lang="de-DE" sz="1600" b="1" dirty="0" err="1"/>
              <a:t>bibliska</a:t>
            </a:r>
            <a:r>
              <a:rPr lang="de-DE" sz="1600" b="1" dirty="0"/>
              <a:t> </a:t>
            </a:r>
            <a:r>
              <a:rPr lang="de-DE" sz="1600" b="1" dirty="0" err="1"/>
              <a:t>licnostija</a:t>
            </a:r>
            <a:r>
              <a:rPr lang="de-DE" sz="1600" b="1" dirty="0"/>
              <a:t> </a:t>
            </a:r>
            <a:r>
              <a:rPr lang="de-DE" sz="1600" b="1" dirty="0" err="1"/>
              <a:t>kola</a:t>
            </a:r>
            <a:r>
              <a:rPr lang="de-DE" sz="1600" b="1" dirty="0"/>
              <a:t> </a:t>
            </a:r>
            <a:r>
              <a:rPr lang="de-DE" sz="1600" b="1" dirty="0" err="1"/>
              <a:t>zivinge</a:t>
            </a:r>
            <a:r>
              <a:rPr lang="de-DE" sz="1600" b="1" dirty="0"/>
              <a:t> sar </a:t>
            </a:r>
            <a:r>
              <a:rPr lang="de-DE" sz="1600" b="1" dirty="0" err="1"/>
              <a:t>poklonicija</a:t>
            </a:r>
            <a:r>
              <a:rPr lang="de-DE" sz="1600" b="1" dirty="0"/>
              <a:t>, </a:t>
            </a:r>
            <a:r>
              <a:rPr lang="de-DE" sz="1600" b="1" dirty="0" err="1"/>
              <a:t>veruibaja</a:t>
            </a:r>
            <a:r>
              <a:rPr lang="de-DE" sz="1600" b="1" dirty="0"/>
              <a:t> ko </a:t>
            </a:r>
            <a:r>
              <a:rPr lang="de-DE" sz="1600" b="1" dirty="0" err="1"/>
              <a:t>vecna</a:t>
            </a:r>
            <a:r>
              <a:rPr lang="de-DE" sz="1600" b="1" dirty="0"/>
              <a:t>, a na </a:t>
            </a:r>
            <a:r>
              <a:rPr lang="de-DE" sz="1600" b="1" dirty="0" err="1"/>
              <a:t>zemno</a:t>
            </a:r>
            <a:r>
              <a:rPr lang="de-DE" sz="1600" b="1" dirty="0"/>
              <a:t> </a:t>
            </a:r>
            <a:r>
              <a:rPr lang="de-DE" sz="1600" b="1" dirty="0" err="1"/>
              <a:t>vetuiba</a:t>
            </a:r>
            <a:r>
              <a:rPr lang="de-DE" sz="1600" b="1" dirty="0"/>
              <a:t>. </a:t>
            </a:r>
            <a:r>
              <a:rPr lang="de-DE" sz="1600" b="1" dirty="0" err="1"/>
              <a:t>Odova</a:t>
            </a:r>
            <a:r>
              <a:rPr lang="de-DE" sz="1600" b="1" dirty="0"/>
              <a:t> </a:t>
            </a:r>
            <a:r>
              <a:rPr lang="de-DE" sz="1600" b="1" dirty="0" err="1"/>
              <a:t>tano</a:t>
            </a:r>
            <a:r>
              <a:rPr lang="de-DE" sz="1600" b="1" dirty="0"/>
              <a:t> </a:t>
            </a:r>
            <a:r>
              <a:rPr lang="de-DE" sz="1600" b="1" dirty="0" err="1"/>
              <a:t>povik</a:t>
            </a:r>
            <a:r>
              <a:rPr lang="de-DE" sz="1600" b="1" dirty="0"/>
              <a:t> </a:t>
            </a:r>
            <a:r>
              <a:rPr lang="de-DE" sz="1600" b="1" dirty="0" err="1"/>
              <a:t>za</a:t>
            </a:r>
            <a:r>
              <a:rPr lang="de-DE" sz="1600" b="1" dirty="0"/>
              <a:t> </a:t>
            </a:r>
            <a:r>
              <a:rPr lang="de-DE" sz="1600" b="1" dirty="0" err="1"/>
              <a:t>vernost</a:t>
            </a:r>
            <a:r>
              <a:rPr lang="de-DE" sz="1600" b="1" dirty="0"/>
              <a:t>, </a:t>
            </a:r>
            <a:r>
              <a:rPr lang="de-DE" sz="1600" b="1" dirty="0" err="1"/>
              <a:t>poslusnost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istrajnost</a:t>
            </a:r>
            <a:r>
              <a:rPr lang="de-DE" sz="1600" b="1" dirty="0"/>
              <a:t> ko </a:t>
            </a:r>
            <a:r>
              <a:rPr lang="de-DE" sz="1600" b="1" dirty="0" err="1"/>
              <a:t>uslov</a:t>
            </a:r>
            <a:r>
              <a:rPr lang="de-DE" sz="1600" b="1" dirty="0"/>
              <a:t> ko </a:t>
            </a:r>
            <a:r>
              <a:rPr lang="de-DE" sz="1600" b="1" dirty="0" err="1"/>
              <a:t>teskotije</a:t>
            </a:r>
            <a:r>
              <a:rPr lang="de-DE" sz="1600" b="1" dirty="0"/>
              <a:t>.</a:t>
            </a:r>
            <a:endParaRPr lang="ru-RU" sz="1600" b="1" dirty="0"/>
          </a:p>
          <a:p>
            <a:endParaRPr lang="ru-RU" sz="1600" b="1" dirty="0"/>
          </a:p>
          <a:p>
            <a:r>
              <a:rPr lang="de-DE" sz="1600" b="1" dirty="0" err="1"/>
              <a:t>Soj</a:t>
            </a:r>
            <a:r>
              <a:rPr lang="de-DE" sz="1600" b="1" dirty="0"/>
              <a:t> </a:t>
            </a:r>
            <a:r>
              <a:rPr lang="de-DE" sz="1600" b="1" dirty="0" err="1"/>
              <a:t>tani</a:t>
            </a:r>
            <a:r>
              <a:rPr lang="de-DE" sz="1600" b="1" dirty="0"/>
              <a:t> i </a:t>
            </a:r>
            <a:r>
              <a:rPr lang="de-DE" sz="1600" b="1" dirty="0" err="1"/>
              <a:t>vera</a:t>
            </a:r>
            <a:r>
              <a:rPr lang="de-DE" sz="1600" b="1" dirty="0"/>
              <a:t>? O Apostol Pavle </a:t>
            </a:r>
            <a:r>
              <a:rPr lang="de-DE" sz="1600" b="1" dirty="0" err="1"/>
              <a:t>odgovorinela</a:t>
            </a:r>
            <a:r>
              <a:rPr lang="de-DE" sz="1600" b="1" dirty="0"/>
              <a:t> ko </a:t>
            </a:r>
            <a:r>
              <a:rPr lang="de-DE" sz="1600" b="1" dirty="0" err="1"/>
              <a:t>akava</a:t>
            </a:r>
            <a:r>
              <a:rPr lang="de-DE" sz="1600" b="1" dirty="0"/>
              <a:t> ko </a:t>
            </a:r>
            <a:r>
              <a:rPr lang="de-DE" sz="1600" b="1" dirty="0" err="1"/>
              <a:t>stiho</a:t>
            </a:r>
            <a:r>
              <a:rPr lang="de-DE" sz="1600" b="1" dirty="0"/>
              <a:t> 1: ,,A i </a:t>
            </a:r>
            <a:r>
              <a:rPr lang="de-DE" sz="1600" b="1" dirty="0" err="1"/>
              <a:t>vera</a:t>
            </a:r>
            <a:r>
              <a:rPr lang="de-DE" sz="1600" b="1" dirty="0"/>
              <a:t> </a:t>
            </a:r>
            <a:r>
              <a:rPr lang="de-DE" sz="1600" b="1" dirty="0" err="1"/>
              <a:t>tani</a:t>
            </a:r>
            <a:r>
              <a:rPr lang="de-DE" sz="1600" b="1" dirty="0"/>
              <a:t> </a:t>
            </a:r>
            <a:r>
              <a:rPr lang="de-DE" sz="1600" b="1" dirty="0" err="1"/>
              <a:t>doverba</a:t>
            </a:r>
            <a:r>
              <a:rPr lang="de-DE" sz="1600" b="1" dirty="0"/>
              <a:t> ko </a:t>
            </a:r>
            <a:r>
              <a:rPr lang="de-DE" sz="1600" b="1" dirty="0" err="1"/>
              <a:t>odova</a:t>
            </a:r>
            <a:r>
              <a:rPr lang="de-DE" sz="1600" b="1" dirty="0"/>
              <a:t> kote so </a:t>
            </a:r>
            <a:r>
              <a:rPr lang="de-DE" sz="1600" b="1" dirty="0" err="1"/>
              <a:t>nadinajamen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uverime</a:t>
            </a:r>
            <a:r>
              <a:rPr lang="de-DE" sz="1600" b="1" dirty="0"/>
              <a:t> ko </a:t>
            </a:r>
            <a:r>
              <a:rPr lang="de-DE" sz="1600" b="1" dirty="0" err="1"/>
              <a:t>odova</a:t>
            </a:r>
            <a:r>
              <a:rPr lang="de-DE" sz="1600" b="1" dirty="0"/>
              <a:t> so na </a:t>
            </a:r>
            <a:r>
              <a:rPr lang="de-DE" sz="1600" b="1" dirty="0" err="1"/>
              <a:t>dikajale</a:t>
            </a:r>
            <a:r>
              <a:rPr lang="de-DE" sz="1600" b="1" dirty="0"/>
              <a:t>.“</a:t>
            </a:r>
            <a:endParaRPr lang="ru-RU" sz="1600" b="1" dirty="0"/>
          </a:p>
          <a:p>
            <a:endParaRPr lang="ru-RU" sz="1600" b="1" dirty="0"/>
          </a:p>
          <a:p>
            <a:r>
              <a:rPr lang="de-DE" sz="1600" b="1" dirty="0" err="1"/>
              <a:t>Ov</a:t>
            </a:r>
            <a:r>
              <a:rPr lang="de-DE" sz="1600" b="1" dirty="0"/>
              <a:t> </a:t>
            </a:r>
            <a:r>
              <a:rPr lang="de-DE" sz="1600" b="1" dirty="0" err="1"/>
              <a:t>prodolzinela</a:t>
            </a:r>
            <a:r>
              <a:rPr lang="de-DE" sz="1600" b="1" dirty="0"/>
              <a:t> ko </a:t>
            </a:r>
            <a:r>
              <a:rPr lang="de-DE" sz="1600" b="1" dirty="0" err="1"/>
              <a:t>stiho</a:t>
            </a:r>
            <a:r>
              <a:rPr lang="de-DE" sz="1600" b="1" dirty="0"/>
              <a:t> 6: ,,A </a:t>
            </a:r>
            <a:r>
              <a:rPr lang="de-DE" sz="1600" b="1" dirty="0" err="1"/>
              <a:t>bizo</a:t>
            </a:r>
            <a:r>
              <a:rPr lang="de-DE" sz="1600" b="1" dirty="0"/>
              <a:t> </a:t>
            </a:r>
            <a:r>
              <a:rPr lang="de-DE" sz="1600" b="1" dirty="0" err="1"/>
              <a:t>vera</a:t>
            </a:r>
            <a:r>
              <a:rPr lang="de-DE" sz="1600" b="1" dirty="0"/>
              <a:t> </a:t>
            </a:r>
            <a:r>
              <a:rPr lang="de-DE" sz="1600" b="1" dirty="0" err="1"/>
              <a:t>tano</a:t>
            </a:r>
            <a:r>
              <a:rPr lang="de-DE" sz="1600" b="1" dirty="0"/>
              <a:t> </a:t>
            </a:r>
            <a:r>
              <a:rPr lang="de-DE" sz="1600" b="1" dirty="0" err="1"/>
              <a:t>nevozmozno</a:t>
            </a:r>
            <a:r>
              <a:rPr lang="de-DE" sz="1600" b="1" dirty="0"/>
              <a:t> te </a:t>
            </a:r>
            <a:r>
              <a:rPr lang="de-DE" sz="1600" b="1" dirty="0" err="1"/>
              <a:t>ugodinelpe</a:t>
            </a:r>
            <a:r>
              <a:rPr lang="de-DE" sz="1600" b="1" dirty="0"/>
              <a:t> e </a:t>
            </a:r>
            <a:r>
              <a:rPr lang="de-DE" sz="1600" b="1" dirty="0" err="1"/>
              <a:t>Devlese</a:t>
            </a:r>
            <a:r>
              <a:rPr lang="de-DE" sz="1600" b="1" dirty="0"/>
              <a:t>, </a:t>
            </a:r>
            <a:r>
              <a:rPr lang="de-DE" sz="1600" b="1" dirty="0" err="1"/>
              <a:t>sose</a:t>
            </a:r>
            <a:r>
              <a:rPr lang="de-DE" sz="1600" b="1" dirty="0"/>
              <a:t> </a:t>
            </a:r>
            <a:r>
              <a:rPr lang="de-DE" sz="1600" b="1" dirty="0" err="1"/>
              <a:t>sekova</a:t>
            </a:r>
            <a:r>
              <a:rPr lang="de-DE" sz="1600" b="1" dirty="0"/>
              <a:t> so </a:t>
            </a:r>
            <a:r>
              <a:rPr lang="de-DE" sz="1600" b="1" dirty="0" err="1"/>
              <a:t>avela</a:t>
            </a:r>
            <a:r>
              <a:rPr lang="de-DE" sz="1600" b="1" dirty="0"/>
              <a:t> </a:t>
            </a:r>
            <a:r>
              <a:rPr lang="de-DE" sz="1600" b="1" dirty="0" err="1"/>
              <a:t>Oleste</a:t>
            </a:r>
            <a:r>
              <a:rPr lang="de-DE" sz="1600" b="1" dirty="0"/>
              <a:t> </a:t>
            </a:r>
            <a:r>
              <a:rPr lang="de-DE" sz="1600" b="1" dirty="0" err="1"/>
              <a:t>mora</a:t>
            </a:r>
            <a:r>
              <a:rPr lang="de-DE" sz="1600" b="1" dirty="0"/>
              <a:t> te </a:t>
            </a:r>
            <a:r>
              <a:rPr lang="de-DE" sz="1600" b="1" dirty="0" err="1"/>
              <a:t>veruinel</a:t>
            </a:r>
            <a:r>
              <a:rPr lang="de-DE" sz="1600" b="1" dirty="0"/>
              <a:t> </a:t>
            </a:r>
            <a:r>
              <a:rPr lang="de-DE" sz="1600" b="1" dirty="0" err="1"/>
              <a:t>deka</a:t>
            </a:r>
            <a:r>
              <a:rPr lang="de-DE" sz="1600" b="1" dirty="0"/>
              <a:t> </a:t>
            </a:r>
            <a:r>
              <a:rPr lang="de-DE" sz="1600" b="1" dirty="0" err="1"/>
              <a:t>Ov</a:t>
            </a:r>
            <a:r>
              <a:rPr lang="de-DE" sz="1600" b="1" dirty="0"/>
              <a:t> </a:t>
            </a:r>
            <a:r>
              <a:rPr lang="de-DE" sz="1600" b="1" dirty="0" err="1"/>
              <a:t>postoinela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deka</a:t>
            </a:r>
            <a:r>
              <a:rPr lang="de-DE" sz="1600" b="1" dirty="0"/>
              <a:t> </a:t>
            </a:r>
            <a:r>
              <a:rPr lang="de-DE" sz="1600" b="1" dirty="0" err="1"/>
              <a:t>nagradinela</a:t>
            </a:r>
            <a:r>
              <a:rPr lang="de-DE" sz="1600" b="1" dirty="0"/>
              <a:t> </a:t>
            </a:r>
            <a:r>
              <a:rPr lang="de-DE" sz="1600" b="1" dirty="0" err="1"/>
              <a:t>okolen</a:t>
            </a:r>
            <a:r>
              <a:rPr lang="de-DE" sz="1600" b="1" dirty="0"/>
              <a:t> so </a:t>
            </a:r>
            <a:r>
              <a:rPr lang="de-DE" sz="1600" b="1" dirty="0" err="1"/>
              <a:t>iskreno</a:t>
            </a:r>
            <a:r>
              <a:rPr lang="de-DE" sz="1600" b="1" dirty="0"/>
              <a:t> </a:t>
            </a:r>
            <a:r>
              <a:rPr lang="de-DE" sz="1600" b="1" dirty="0" err="1"/>
              <a:t>rodenale</a:t>
            </a:r>
            <a:r>
              <a:rPr lang="de-DE" sz="1600" b="1" dirty="0"/>
              <a:t>.“</a:t>
            </a:r>
            <a:endParaRPr lang="ru-RU" sz="1600" b="1" dirty="0"/>
          </a:p>
          <a:p>
            <a:endParaRPr lang="ru-RU" sz="1600" b="1" dirty="0"/>
          </a:p>
          <a:p>
            <a:r>
              <a:rPr lang="de-DE" sz="1600" b="1" dirty="0"/>
              <a:t>Ki </a:t>
            </a:r>
            <a:r>
              <a:rPr lang="de-DE" sz="1600" b="1" dirty="0" err="1"/>
              <a:t>akaja</a:t>
            </a:r>
            <a:r>
              <a:rPr lang="de-DE" sz="1600" b="1" dirty="0"/>
              <a:t> </a:t>
            </a:r>
            <a:r>
              <a:rPr lang="de-DE" sz="1600" b="1" dirty="0" err="1"/>
              <a:t>prezentacija</a:t>
            </a:r>
            <a:r>
              <a:rPr lang="de-DE" sz="1600" b="1" dirty="0"/>
              <a:t>, ka </a:t>
            </a:r>
            <a:r>
              <a:rPr lang="de-DE" sz="1600" b="1" dirty="0" err="1"/>
              <a:t>setinamen</a:t>
            </a:r>
            <a:r>
              <a:rPr lang="de-DE" sz="1600" b="1" dirty="0"/>
              <a:t> e </a:t>
            </a:r>
            <a:r>
              <a:rPr lang="de-DE" sz="1600" b="1" dirty="0" err="1"/>
              <a:t>manusenge</a:t>
            </a:r>
            <a:r>
              <a:rPr lang="de-DE" sz="1600" b="1" dirty="0"/>
              <a:t> </a:t>
            </a:r>
            <a:r>
              <a:rPr lang="de-DE" sz="1600" b="1" dirty="0" err="1"/>
              <a:t>kola</a:t>
            </a:r>
            <a:r>
              <a:rPr lang="de-DE" sz="1600" b="1" dirty="0"/>
              <a:t> </a:t>
            </a:r>
            <a:r>
              <a:rPr lang="de-DE" sz="1600" b="1" dirty="0" err="1"/>
              <a:t>sikavge</a:t>
            </a:r>
            <a:r>
              <a:rPr lang="de-DE" sz="1600" b="1" dirty="0"/>
              <a:t> </a:t>
            </a:r>
            <a:r>
              <a:rPr lang="de-DE" sz="1600" b="1" dirty="0" err="1"/>
              <a:t>piri</a:t>
            </a:r>
            <a:r>
              <a:rPr lang="de-DE" sz="1600" b="1" dirty="0"/>
              <a:t> </a:t>
            </a:r>
            <a:r>
              <a:rPr lang="de-DE" sz="1600" b="1" dirty="0" err="1"/>
              <a:t>vera</a:t>
            </a:r>
            <a:r>
              <a:rPr lang="de-DE" sz="1600" b="1" dirty="0"/>
              <a:t>, </a:t>
            </a:r>
            <a:r>
              <a:rPr lang="de-DE" sz="1600" b="1" dirty="0" err="1"/>
              <a:t>kola</a:t>
            </a:r>
            <a:r>
              <a:rPr lang="de-DE" sz="1600" b="1" dirty="0"/>
              <a:t> </a:t>
            </a:r>
            <a:r>
              <a:rPr lang="de-DE" sz="1600" b="1" dirty="0" err="1"/>
              <a:t>postapke</a:t>
            </a:r>
            <a:r>
              <a:rPr lang="de-DE" sz="1600" b="1" dirty="0"/>
              <a:t> </a:t>
            </a:r>
            <a:r>
              <a:rPr lang="de-DE" sz="1600" b="1" dirty="0" err="1"/>
              <a:t>navelinge</a:t>
            </a:r>
            <a:r>
              <a:rPr lang="de-DE" sz="1600" b="1" dirty="0"/>
              <a:t> te </a:t>
            </a:r>
            <a:r>
              <a:rPr lang="de-DE" sz="1600" b="1" dirty="0" err="1"/>
              <a:t>dejstvuinen</a:t>
            </a:r>
            <a:r>
              <a:rPr lang="de-DE" sz="1600" b="1" dirty="0"/>
              <a:t> </a:t>
            </a:r>
            <a:r>
              <a:rPr lang="de-DE" sz="1600" b="1" dirty="0" err="1"/>
              <a:t>vrz</a:t>
            </a:r>
            <a:r>
              <a:rPr lang="de-DE" sz="1600" b="1" dirty="0"/>
              <a:t> </a:t>
            </a:r>
            <a:r>
              <a:rPr lang="de-DE" sz="1600" b="1" dirty="0" err="1"/>
              <a:t>osnova</a:t>
            </a:r>
            <a:r>
              <a:rPr lang="de-DE" sz="1600" b="1" dirty="0"/>
              <a:t> ki </a:t>
            </a:r>
            <a:r>
              <a:rPr lang="de-DE" sz="1600" b="1" dirty="0" err="1"/>
              <a:t>adaja</a:t>
            </a:r>
            <a:r>
              <a:rPr lang="de-DE" sz="1600" b="1" dirty="0"/>
              <a:t> </a:t>
            </a:r>
            <a:r>
              <a:rPr lang="de-DE" sz="1600" b="1" dirty="0" err="1"/>
              <a:t>vera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licno</a:t>
            </a:r>
            <a:r>
              <a:rPr lang="de-DE" sz="1600" b="1" dirty="0"/>
              <a:t> </a:t>
            </a:r>
            <a:r>
              <a:rPr lang="de-DE" sz="1600" b="1" dirty="0" err="1"/>
              <a:t>primena</a:t>
            </a:r>
            <a:r>
              <a:rPr lang="de-DE" sz="1600" b="1" dirty="0"/>
              <a:t>.</a:t>
            </a:r>
            <a:endParaRPr lang="es-ES" sz="16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E87A492-1C38-0641-A22B-723D2B36DA1D}"/>
              </a:ext>
            </a:extLst>
          </p:cNvPr>
          <p:cNvSpPr txBox="1"/>
          <p:nvPr/>
        </p:nvSpPr>
        <p:spPr>
          <a:xfrm>
            <a:off x="112869" y="3651938"/>
            <a:ext cx="119308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latin typeface="Comic Sans MS" panose="030F0702030302020204" pitchFamily="66" charset="0"/>
              </a:rPr>
              <a:t>,,I Vera </a:t>
            </a:r>
            <a:r>
              <a:rPr lang="de-DE" sz="2000" b="1" dirty="0" err="1">
                <a:latin typeface="Comic Sans MS" panose="030F0702030302020204" pitchFamily="66" charset="0"/>
              </a:rPr>
              <a:t>sostoinelape</a:t>
            </a:r>
            <a:r>
              <a:rPr lang="de-DE" sz="2000" b="1" dirty="0">
                <a:latin typeface="Comic Sans MS" panose="030F0702030302020204" pitchFamily="66" charset="0"/>
              </a:rPr>
              <a:t> ki </a:t>
            </a:r>
            <a:r>
              <a:rPr lang="de-DE" sz="2000" b="1" dirty="0" err="1">
                <a:latin typeface="Comic Sans MS" panose="030F0702030302020204" pitchFamily="66" charset="0"/>
              </a:rPr>
              <a:t>doverba</a:t>
            </a:r>
            <a:r>
              <a:rPr lang="de-DE" sz="2000" b="1" dirty="0">
                <a:latin typeface="Comic Sans MS" panose="030F0702030302020204" pitchFamily="66" charset="0"/>
              </a:rPr>
              <a:t> ko Devel, ko </a:t>
            </a:r>
            <a:r>
              <a:rPr lang="de-DE" sz="2000" b="1" dirty="0" err="1">
                <a:latin typeface="Comic Sans MS" panose="030F0702030302020204" pitchFamily="66" charset="0"/>
              </a:rPr>
              <a:t>veruvajne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deka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Ov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mangelamen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thaj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canela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soj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tano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najsukar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za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amaro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sukaripe</a:t>
            </a:r>
            <a:r>
              <a:rPr lang="de-DE" sz="2000" b="1" dirty="0">
                <a:latin typeface="Comic Sans MS" panose="030F0702030302020204" pitchFamily="66" charset="0"/>
              </a:rPr>
              <a:t>. </a:t>
            </a:r>
            <a:r>
              <a:rPr lang="de-DE" sz="2000" b="1" dirty="0" err="1">
                <a:latin typeface="Comic Sans MS" panose="030F0702030302020204" pitchFamily="66" charset="0"/>
              </a:rPr>
              <a:t>Agar,namesto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amaro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drumo</a:t>
            </a:r>
            <a:r>
              <a:rPr lang="de-DE" sz="2000" b="1" dirty="0">
                <a:latin typeface="Comic Sans MS" panose="030F0702030302020204" pitchFamily="66" charset="0"/>
              </a:rPr>
              <a:t>, </a:t>
            </a:r>
            <a:r>
              <a:rPr lang="de-DE" sz="2000" b="1" dirty="0" err="1">
                <a:latin typeface="Comic Sans MS" panose="030F0702030302020204" pitchFamily="66" charset="0"/>
              </a:rPr>
              <a:t>Ov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vodinela</a:t>
            </a:r>
            <a:r>
              <a:rPr lang="de-DE" sz="2000" b="1" dirty="0">
                <a:latin typeface="Comic Sans MS" panose="030F0702030302020204" pitchFamily="66" charset="0"/>
              </a:rPr>
              <a:t> amen te </a:t>
            </a:r>
            <a:r>
              <a:rPr lang="de-DE" sz="2000" b="1" dirty="0" err="1">
                <a:latin typeface="Comic Sans MS" panose="030F0702030302020204" pitchFamily="66" charset="0"/>
              </a:rPr>
              <a:t>pretpocitina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Olesoro</a:t>
            </a:r>
            <a:r>
              <a:rPr lang="de-DE" sz="2000" b="1" dirty="0">
                <a:latin typeface="Comic Sans MS" panose="030F0702030302020204" pitchFamily="66" charset="0"/>
              </a:rPr>
              <a:t>. </a:t>
            </a:r>
            <a:r>
              <a:rPr lang="de-DE" sz="2000" b="1" dirty="0" err="1">
                <a:latin typeface="Comic Sans MS" panose="030F0702030302020204" pitchFamily="66" charset="0"/>
              </a:rPr>
              <a:t>Namesto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amaro</a:t>
            </a:r>
            <a:r>
              <a:rPr lang="de-DE" sz="2000" b="1" dirty="0">
                <a:latin typeface="Comic Sans MS" panose="030F0702030302020204" pitchFamily="66" charset="0"/>
              </a:rPr>
              <a:t> bi </a:t>
            </a:r>
            <a:r>
              <a:rPr lang="de-DE" sz="2000" b="1" dirty="0" err="1">
                <a:latin typeface="Comic Sans MS" panose="030F0702030302020204" pitchFamily="66" charset="0"/>
              </a:rPr>
              <a:t>candipe</a:t>
            </a:r>
            <a:r>
              <a:rPr lang="de-DE" sz="2000" b="1" dirty="0">
                <a:latin typeface="Comic Sans MS" panose="030F0702030302020204" pitchFamily="66" charset="0"/>
              </a:rPr>
              <a:t>, </a:t>
            </a:r>
            <a:r>
              <a:rPr lang="de-DE" sz="2000" b="1" dirty="0" err="1">
                <a:latin typeface="Comic Sans MS" panose="030F0702030302020204" pitchFamily="66" charset="0"/>
              </a:rPr>
              <a:t>Ov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prifatinela</a:t>
            </a:r>
            <a:r>
              <a:rPr lang="de-DE" sz="2000" b="1" dirty="0">
                <a:latin typeface="Comic Sans MS" panose="030F0702030302020204" pitchFamily="66" charset="0"/>
              </a:rPr>
              <a:t> Piri </a:t>
            </a:r>
            <a:r>
              <a:rPr lang="de-DE" sz="2000" b="1" dirty="0" err="1">
                <a:latin typeface="Comic Sans MS" panose="030F0702030302020204" pitchFamily="66" charset="0"/>
              </a:rPr>
              <a:t>mudrost</a:t>
            </a:r>
            <a:r>
              <a:rPr lang="de-DE" sz="2000" b="1" dirty="0">
                <a:latin typeface="Comic Sans MS" panose="030F0702030302020204" pitchFamily="66" charset="0"/>
              </a:rPr>
              <a:t>; </a:t>
            </a:r>
            <a:r>
              <a:rPr lang="de-DE" sz="2000" b="1" dirty="0" err="1">
                <a:latin typeface="Comic Sans MS" panose="030F0702030302020204" pitchFamily="66" charset="0"/>
              </a:rPr>
              <a:t>namesto</a:t>
            </a:r>
            <a:r>
              <a:rPr lang="de-DE" sz="2000" b="1" dirty="0">
                <a:latin typeface="Comic Sans MS" panose="030F0702030302020204" pitchFamily="66" charset="0"/>
              </a:rPr>
              <a:t> amari </a:t>
            </a:r>
            <a:r>
              <a:rPr lang="de-DE" sz="2000" b="1" dirty="0" err="1">
                <a:latin typeface="Comic Sans MS" panose="030F0702030302020204" pitchFamily="66" charset="0"/>
              </a:rPr>
              <a:t>slabost</a:t>
            </a:r>
            <a:r>
              <a:rPr lang="de-DE" sz="2000" b="1" dirty="0">
                <a:latin typeface="Comic Sans MS" panose="030F0702030302020204" pitchFamily="66" charset="0"/>
              </a:rPr>
              <a:t>, </a:t>
            </a:r>
            <a:r>
              <a:rPr lang="de-DE" sz="2000" b="1" dirty="0" err="1">
                <a:latin typeface="Comic Sans MS" panose="030F0702030302020204" pitchFamily="66" charset="0"/>
              </a:rPr>
              <a:t>Olesiri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sila</a:t>
            </a:r>
            <a:r>
              <a:rPr lang="de-DE" sz="2000" b="1" dirty="0">
                <a:latin typeface="Comic Sans MS" panose="030F0702030302020204" pitchFamily="66" charset="0"/>
              </a:rPr>
              <a:t>: </a:t>
            </a:r>
            <a:r>
              <a:rPr lang="de-DE" sz="2000" b="1" dirty="0" err="1">
                <a:latin typeface="Comic Sans MS" panose="030F0702030302020204" pitchFamily="66" charset="0"/>
              </a:rPr>
              <a:t>namesto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amaro</a:t>
            </a:r>
            <a:r>
              <a:rPr lang="de-DE" sz="2000" b="1" dirty="0">
                <a:latin typeface="Comic Sans MS" panose="030F0702030302020204" pitchFamily="66" charset="0"/>
              </a:rPr>
              <a:t> grevo, </a:t>
            </a:r>
            <a:r>
              <a:rPr lang="de-DE" sz="2000" b="1" dirty="0" err="1">
                <a:latin typeface="Comic Sans MS" panose="030F0702030302020204" pitchFamily="66" charset="0"/>
              </a:rPr>
              <a:t>Olesiri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pravednost</a:t>
            </a:r>
            <a:r>
              <a:rPr lang="de-DE" sz="2000" b="1" dirty="0">
                <a:latin typeface="Comic Sans MS" panose="030F0702030302020204" pitchFamily="66" charset="0"/>
              </a:rPr>
              <a:t>. Amaro </a:t>
            </a:r>
            <a:r>
              <a:rPr lang="de-DE" sz="2000" b="1" dirty="0" err="1">
                <a:latin typeface="Comic Sans MS" panose="030F0702030302020204" pitchFamily="66" charset="0"/>
              </a:rPr>
              <a:t>zivoto</a:t>
            </a:r>
            <a:r>
              <a:rPr lang="de-DE" sz="2000" b="1" dirty="0">
                <a:latin typeface="Comic Sans MS" panose="030F0702030302020204" pitchFamily="66" charset="0"/>
              </a:rPr>
              <a:t>, amen </a:t>
            </a:r>
            <a:r>
              <a:rPr lang="de-DE" sz="2000" b="1" dirty="0" err="1">
                <a:latin typeface="Comic Sans MS" panose="030F0702030302020204" pitchFamily="66" charset="0"/>
              </a:rPr>
              <a:t>korkori,inam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vec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Olesere</a:t>
            </a:r>
            <a:r>
              <a:rPr lang="de-DE" sz="2000" b="1" dirty="0">
                <a:latin typeface="Comic Sans MS" panose="030F0702030302020204" pitchFamily="66" charset="0"/>
              </a:rPr>
              <a:t>; i </a:t>
            </a:r>
            <a:r>
              <a:rPr lang="de-DE" sz="2000" b="1" dirty="0" err="1">
                <a:latin typeface="Comic Sans MS" panose="030F0702030302020204" pitchFamily="66" charset="0"/>
              </a:rPr>
              <a:t>vera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priznainela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Olesoro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pravo</a:t>
            </a:r>
            <a:r>
              <a:rPr lang="de-DE" sz="2000" b="1" dirty="0">
                <a:latin typeface="Comic Sans MS" panose="030F0702030302020204" pitchFamily="66" charset="0"/>
              </a:rPr>
              <a:t> ko </a:t>
            </a:r>
            <a:r>
              <a:rPr lang="de-DE" sz="2000" b="1" dirty="0" err="1">
                <a:latin typeface="Comic Sans MS" panose="030F0702030302020204" pitchFamily="66" charset="0"/>
              </a:rPr>
              <a:t>poseduvajne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thaj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prifatinela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Olesoro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blagoslov</a:t>
            </a:r>
            <a:r>
              <a:rPr lang="de-DE" sz="2000" b="1" dirty="0">
                <a:latin typeface="Comic Sans MS" panose="030F0702030302020204" pitchFamily="66" charset="0"/>
              </a:rPr>
              <a:t>. I Vistina, </a:t>
            </a:r>
            <a:r>
              <a:rPr lang="de-DE" sz="2000" b="1" dirty="0" err="1">
                <a:latin typeface="Comic Sans MS" panose="030F0702030302020204" pitchFamily="66" charset="0"/>
              </a:rPr>
              <a:t>integriteti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thaj</a:t>
            </a:r>
            <a:r>
              <a:rPr lang="de-DE" sz="2000" b="1" dirty="0">
                <a:latin typeface="Comic Sans MS" panose="030F0702030302020204" pitchFamily="66" charset="0"/>
              </a:rPr>
              <a:t> i </a:t>
            </a:r>
            <a:r>
              <a:rPr lang="de-DE" sz="2000" b="1" dirty="0" err="1">
                <a:latin typeface="Comic Sans MS" panose="030F0702030302020204" pitchFamily="66" charset="0"/>
              </a:rPr>
              <a:t>cistota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tane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posocime</a:t>
            </a:r>
            <a:r>
              <a:rPr lang="de-DE" sz="2000" b="1" dirty="0">
                <a:latin typeface="Comic Sans MS" panose="030F0702030302020204" pitchFamily="66" charset="0"/>
              </a:rPr>
              <a:t> sar </a:t>
            </a:r>
            <a:r>
              <a:rPr lang="de-DE" sz="2000" b="1" dirty="0" err="1">
                <a:latin typeface="Comic Sans MS" panose="030F0702030302020204" pitchFamily="66" charset="0"/>
              </a:rPr>
              <a:t>tajna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kon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uspex</a:t>
            </a:r>
            <a:r>
              <a:rPr lang="de-DE" sz="2000" b="1" dirty="0">
                <a:latin typeface="Comic Sans MS" panose="030F0702030302020204" pitchFamily="66" charset="0"/>
              </a:rPr>
              <a:t> e </a:t>
            </a:r>
            <a:r>
              <a:rPr lang="de-DE" sz="2000" b="1" dirty="0" err="1">
                <a:latin typeface="Comic Sans MS" panose="030F0702030302020204" pitchFamily="66" charset="0"/>
              </a:rPr>
              <a:t>zivotoso</a:t>
            </a:r>
            <a:r>
              <a:rPr lang="de-DE" sz="2000" b="1" dirty="0">
                <a:latin typeface="Comic Sans MS" panose="030F0702030302020204" pitchFamily="66" charset="0"/>
              </a:rPr>
              <a:t>. I Vera </a:t>
            </a:r>
            <a:r>
              <a:rPr lang="de-DE" sz="2000" b="1" dirty="0" err="1">
                <a:latin typeface="Comic Sans MS" panose="030F0702030302020204" pitchFamily="66" charset="0"/>
              </a:rPr>
              <a:t>tani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odoja</a:t>
            </a:r>
            <a:r>
              <a:rPr lang="de-DE" sz="2000" b="1" dirty="0">
                <a:latin typeface="Comic Sans MS" panose="030F0702030302020204" pitchFamily="66" charset="0"/>
              </a:rPr>
              <a:t> so </a:t>
            </a:r>
            <a:r>
              <a:rPr lang="de-DE" sz="2000" b="1" dirty="0" err="1">
                <a:latin typeface="Comic Sans MS" panose="030F0702030302020204" pitchFamily="66" charset="0"/>
              </a:rPr>
              <a:t>civela</a:t>
            </a:r>
            <a:r>
              <a:rPr lang="de-DE" sz="2000" b="1" dirty="0">
                <a:latin typeface="Comic Sans MS" panose="030F0702030302020204" pitchFamily="66" charset="0"/>
              </a:rPr>
              <a:t> amen ko </a:t>
            </a:r>
            <a:r>
              <a:rPr lang="de-DE" sz="2000" b="1" dirty="0" err="1">
                <a:latin typeface="Comic Sans MS" panose="030F0702030302020204" pitchFamily="66" charset="0"/>
              </a:rPr>
              <a:t>poseduvajne</a:t>
            </a:r>
            <a:r>
              <a:rPr lang="de-DE" sz="2000" b="1" dirty="0">
                <a:latin typeface="Comic Sans MS" panose="030F0702030302020204" pitchFamily="66" charset="0"/>
              </a:rPr>
              <a:t> ko </a:t>
            </a:r>
            <a:r>
              <a:rPr lang="de-DE" sz="2000" b="1" dirty="0" err="1">
                <a:latin typeface="Comic Sans MS" panose="030F0702030302020204" pitchFamily="66" charset="0"/>
              </a:rPr>
              <a:t>akala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doblestija</a:t>
            </a:r>
            <a:r>
              <a:rPr lang="de-DE" sz="2000" b="1" dirty="0">
                <a:latin typeface="Comic Sans MS" panose="030F0702030302020204" pitchFamily="66" charset="0"/>
              </a:rPr>
              <a:t>. </a:t>
            </a:r>
            <a:r>
              <a:rPr lang="de-DE" sz="2000" b="1" dirty="0" err="1">
                <a:latin typeface="Comic Sans MS" panose="030F0702030302020204" pitchFamily="66" charset="0"/>
              </a:rPr>
              <a:t>Sekova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sukar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impuls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ili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stremez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avela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taro</a:t>
            </a:r>
            <a:r>
              <a:rPr lang="de-DE" sz="2000" b="1" dirty="0">
                <a:latin typeface="Comic Sans MS" panose="030F0702030302020204" pitchFamily="66" charset="0"/>
              </a:rPr>
              <a:t> Devel; i </a:t>
            </a:r>
            <a:r>
              <a:rPr lang="de-DE" sz="2000" b="1" dirty="0" err="1">
                <a:latin typeface="Comic Sans MS" panose="030F0702030302020204" pitchFamily="66" charset="0"/>
              </a:rPr>
              <a:t>vera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priminela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taro</a:t>
            </a:r>
            <a:r>
              <a:rPr lang="de-DE" sz="2000" b="1" dirty="0">
                <a:latin typeface="Comic Sans MS" panose="030F0702030302020204" pitchFamily="66" charset="0"/>
              </a:rPr>
              <a:t> Devel o </a:t>
            </a:r>
            <a:r>
              <a:rPr lang="de-DE" sz="2000" b="1" dirty="0" err="1">
                <a:latin typeface="Comic Sans MS" panose="030F0702030302020204" pitchFamily="66" charset="0"/>
              </a:rPr>
              <a:t>zivoto</a:t>
            </a:r>
            <a:r>
              <a:rPr lang="de-DE" sz="2000" b="1" dirty="0">
                <a:latin typeface="Comic Sans MS" panose="030F0702030302020204" pitchFamily="66" charset="0"/>
              </a:rPr>
              <a:t> so </a:t>
            </a:r>
            <a:r>
              <a:rPr lang="de-DE" sz="2000" b="1" dirty="0" err="1">
                <a:latin typeface="Comic Sans MS" panose="030F0702030302020204" pitchFamily="66" charset="0"/>
              </a:rPr>
              <a:t>edinstveno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saj</a:t>
            </a:r>
            <a:r>
              <a:rPr lang="de-DE" sz="2000" b="1" dirty="0">
                <a:latin typeface="Comic Sans MS" panose="030F0702030302020204" pitchFamily="66" charset="0"/>
              </a:rPr>
              <a:t> te </a:t>
            </a:r>
            <a:r>
              <a:rPr lang="de-DE" sz="2000" b="1" dirty="0" err="1">
                <a:latin typeface="Comic Sans MS" panose="030F0702030302020204" pitchFamily="66" charset="0"/>
              </a:rPr>
              <a:t>iklovel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baripe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thaj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efikasnost</a:t>
            </a:r>
            <a:r>
              <a:rPr lang="de-DE" sz="2000" b="1" dirty="0">
                <a:latin typeface="Comic Sans MS" panose="030F0702030302020204" pitchFamily="66" charset="0"/>
              </a:rPr>
              <a:t>.“ – </a:t>
            </a:r>
            <a:r>
              <a:rPr lang="de-DE" sz="2000" b="1" dirty="0" err="1">
                <a:latin typeface="Comic Sans MS" panose="030F0702030302020204" pitchFamily="66" charset="0"/>
              </a:rPr>
              <a:t>Evangelski</a:t>
            </a:r>
            <a:r>
              <a:rPr lang="de-DE" sz="2000" b="1" dirty="0"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atin typeface="Comic Sans MS" panose="030F0702030302020204" pitchFamily="66" charset="0"/>
              </a:rPr>
              <a:t>rabotnici</a:t>
            </a:r>
            <a:r>
              <a:rPr lang="de-DE" sz="2000" b="1" dirty="0">
                <a:latin typeface="Comic Sans MS" panose="030F0702030302020204" pitchFamily="66" charset="0"/>
              </a:rPr>
              <a:t>, </a:t>
            </a:r>
            <a:r>
              <a:rPr lang="de-DE" sz="2000" b="1" dirty="0" err="1">
                <a:latin typeface="Comic Sans MS" panose="030F0702030302020204" pitchFamily="66" charset="0"/>
              </a:rPr>
              <a:t>strana</a:t>
            </a:r>
            <a:r>
              <a:rPr lang="de-DE" sz="2000" b="1" dirty="0">
                <a:latin typeface="Comic Sans MS" panose="030F0702030302020204" pitchFamily="66" charset="0"/>
              </a:rPr>
              <a:t> 273.</a:t>
            </a:r>
            <a:endParaRPr lang="es-ES" sz="2000" b="1" dirty="0">
              <a:latin typeface="Comic Sans MS" panose="030F0702030302020204" pitchFamily="66" charset="0"/>
            </a:endParaRPr>
          </a:p>
        </p:txBody>
      </p:sp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64B2489-ABD4-16E7-488A-5F4B118A15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" b="10483"/>
          <a:stretch>
            <a:fillRect/>
          </a:stretch>
        </p:blipFill>
        <p:spPr>
          <a:xfrm>
            <a:off x="112869" y="68963"/>
            <a:ext cx="3546477" cy="3360037"/>
          </a:xfrm>
          <a:prstGeom prst="rect">
            <a:avLst/>
          </a:prstGeom>
          <a:effectLst>
            <a:innerShdw blurRad="114300">
              <a:srgbClr val="617B31"/>
            </a:innerShdw>
          </a:effectLst>
        </p:spPr>
      </p:pic>
    </p:spTree>
    <p:extLst>
      <p:ext uri="{BB962C8B-B14F-4D97-AF65-F5344CB8AC3E}">
        <p14:creationId xmlns:p14="http://schemas.microsoft.com/office/powerpoint/2010/main" val="384784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t="-5000" r="-8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Rectángulo">
            <a:extLst>
              <a:ext uri="{FF2B5EF4-FFF2-40B4-BE49-F238E27FC236}">
                <a16:creationId xmlns:a16="http://schemas.microsoft.com/office/drawing/2014/main" id="{5675029B-CAC8-E307-D16D-D3F5D858CA79}"/>
              </a:ext>
            </a:extLst>
          </p:cNvPr>
          <p:cNvSpPr/>
          <p:nvPr/>
        </p:nvSpPr>
        <p:spPr>
          <a:xfrm>
            <a:off x="8146613" y="940531"/>
            <a:ext cx="374332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Veraja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O</a:t>
            </a:r>
            <a:r>
              <a:rPr lang="ru-RU" sz="3600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_______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Sprotistavingape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Golijatese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cini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thaj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pobedingale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so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piri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prakja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thaj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bar.</a:t>
            </a:r>
          </a:p>
          <a:p>
            <a:r>
              <a:rPr lang="ru-RU" sz="2000" b="1" dirty="0">
                <a:solidFill>
                  <a:prstClr val="black"/>
                </a:solidFill>
                <a:latin typeface="Times New Roman"/>
              </a:rPr>
              <a:t>(ст. 32) [1 Самоил 17]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" name="2 Rectángulo">
            <a:extLst>
              <a:ext uri="{FF2B5EF4-FFF2-40B4-BE49-F238E27FC236}">
                <a16:creationId xmlns:a16="http://schemas.microsoft.com/office/drawing/2014/main" id="{6161333F-ECBC-923D-A301-326091F4E2EC}"/>
              </a:ext>
            </a:extLst>
          </p:cNvPr>
          <p:cNvSpPr/>
          <p:nvPr/>
        </p:nvSpPr>
        <p:spPr>
          <a:xfrm>
            <a:off x="9998874" y="856255"/>
            <a:ext cx="1844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k-MK" sz="4000" b="1" dirty="0">
                <a:solidFill>
                  <a:srgbClr val="C00000"/>
                </a:solidFill>
                <a:latin typeface="Times New Roman"/>
              </a:rPr>
              <a:t>Давид</a:t>
            </a:r>
            <a:endParaRPr lang="es-ES" sz="16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6" name="Imagen 5" descr="Imagen que contiene exterior, animal, agua, pasto&#10;&#10;El contenido generado por IA puede ser incorrecto.">
            <a:extLst>
              <a:ext uri="{FF2B5EF4-FFF2-40B4-BE49-F238E27FC236}">
                <a16:creationId xmlns:a16="http://schemas.microsoft.com/office/drawing/2014/main" id="{2EF23274-D60B-5AB2-0864-C1CC143F8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4"/>
          <a:stretch>
            <a:fillRect/>
          </a:stretch>
        </p:blipFill>
        <p:spPr>
          <a:xfrm>
            <a:off x="348232" y="550168"/>
            <a:ext cx="7798381" cy="5757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6F9A4EE-F702-DEF1-ED91-AFDE6A01AAD5}"/>
              </a:ext>
            </a:extLst>
          </p:cNvPr>
          <p:cNvSpPr txBox="1"/>
          <p:nvPr/>
        </p:nvSpPr>
        <p:spPr>
          <a:xfrm>
            <a:off x="10506" y="651044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Cinija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namalinenape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keda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veruinava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 Devel</a:t>
            </a:r>
          </a:p>
        </p:txBody>
      </p:sp>
    </p:spTree>
    <p:extLst>
      <p:ext uri="{BB962C8B-B14F-4D97-AF65-F5344CB8AC3E}">
        <p14:creationId xmlns:p14="http://schemas.microsoft.com/office/powerpoint/2010/main" val="88792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9000" t="-15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CD8D7892-F06D-56BE-1D30-F9FAF6059668}"/>
              </a:ext>
            </a:extLst>
          </p:cNvPr>
          <p:cNvSpPr/>
          <p:nvPr/>
        </p:nvSpPr>
        <p:spPr>
          <a:xfrm>
            <a:off x="706336" y="628233"/>
            <a:ext cx="64316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Veraja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O</a:t>
            </a:r>
            <a:r>
              <a:rPr lang="ru-RU" sz="3600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_______</a:t>
            </a:r>
            <a:r>
              <a:rPr lang="ru-RU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o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posledno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sudija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Izraileso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postavinga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spomeniko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: ,,Ci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akana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pomozingamen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O Devel“</a:t>
            </a:r>
            <a:r>
              <a:rPr lang="ru-RU" sz="2000" b="1" dirty="0">
                <a:solidFill>
                  <a:prstClr val="black"/>
                </a:solidFill>
                <a:latin typeface="Times New Roman"/>
              </a:rPr>
              <a:t>(ст. 32) [1. Самоилова 7:12-17]</a:t>
            </a:r>
            <a:endParaRPr lang="es-ES" sz="4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5409AC32-2A3E-EA56-C002-6424583125EB}"/>
              </a:ext>
            </a:extLst>
          </p:cNvPr>
          <p:cNvSpPr/>
          <p:nvPr/>
        </p:nvSpPr>
        <p:spPr>
          <a:xfrm>
            <a:off x="2622218" y="628233"/>
            <a:ext cx="20390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k-MK" sz="3600" b="1" dirty="0">
                <a:solidFill>
                  <a:srgbClr val="C00000"/>
                </a:solidFill>
                <a:latin typeface="Times New Roman"/>
              </a:rPr>
              <a:t>Самуил</a:t>
            </a:r>
            <a:endParaRPr lang="es-ES" sz="16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1E7B2B9-2D54-A456-D432-35876AF6A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970" y="503435"/>
            <a:ext cx="4579461" cy="6354566"/>
          </a:xfrm>
          <a:prstGeom prst="rect">
            <a:avLst/>
          </a:prstGeom>
          <a:ln w="19050">
            <a:solidFill>
              <a:srgbClr val="684F78"/>
            </a:solidFill>
          </a:ln>
        </p:spPr>
      </p:pic>
      <p:pic>
        <p:nvPicPr>
          <p:cNvPr id="1026" name="Picture 2" descr="ISRAEL MENGINGINKAN SEORANG RAJA | STAND TO JESUS">
            <a:extLst>
              <a:ext uri="{FF2B5EF4-FFF2-40B4-BE49-F238E27FC236}">
                <a16:creationId xmlns:a16="http://schemas.microsoft.com/office/drawing/2014/main" id="{80F514A1-CB2E-D0E2-B0AD-B0603D0EC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" r="1856"/>
          <a:stretch>
            <a:fillRect/>
          </a:stretch>
        </p:blipFill>
        <p:spPr bwMode="auto">
          <a:xfrm>
            <a:off x="1041382" y="3696120"/>
            <a:ext cx="5431338" cy="282038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684F78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245738-CB20-5ADE-956E-481829EE2A47}"/>
              </a:ext>
            </a:extLst>
          </p:cNvPr>
          <p:cNvSpPr txBox="1"/>
          <p:nvPr/>
        </p:nvSpPr>
        <p:spPr>
          <a:xfrm>
            <a:off x="0" y="10274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Reconozco que, hasta aquí, la mano de Dios ha actuado en mi vida.</a:t>
            </a:r>
          </a:p>
        </p:txBody>
      </p:sp>
    </p:spTree>
    <p:extLst>
      <p:ext uri="{BB962C8B-B14F-4D97-AF65-F5344CB8AC3E}">
        <p14:creationId xmlns:p14="http://schemas.microsoft.com/office/powerpoint/2010/main" val="302859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64BBD797-FBAE-D3E4-6D7E-479345EA63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06895" y="719192"/>
            <a:ext cx="9339209" cy="5445302"/>
          </a:xfrm>
          <a:prstGeom prst="roundRect">
            <a:avLst>
              <a:gd name="adj" fmla="val 12126"/>
            </a:avLst>
          </a:prstGeom>
          <a:solidFill>
            <a:srgbClr val="E8F3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1 Rectángulo">
            <a:extLst>
              <a:ext uri="{FF2B5EF4-FFF2-40B4-BE49-F238E27FC236}">
                <a16:creationId xmlns:a16="http://schemas.microsoft.com/office/drawing/2014/main" id="{5BA7BB42-A131-FDE0-8BE0-043E33F4B2CA}"/>
              </a:ext>
            </a:extLst>
          </p:cNvPr>
          <p:cNvSpPr>
            <a:spLocks/>
          </p:cNvSpPr>
          <p:nvPr/>
        </p:nvSpPr>
        <p:spPr>
          <a:xfrm>
            <a:off x="7615636" y="693506"/>
            <a:ext cx="4576363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Veraja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O</a:t>
            </a:r>
          </a:p>
          <a:p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___________</a:t>
            </a:r>
            <a:r>
              <a:rPr lang="ru-RU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ola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gele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thaj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propovedinge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Devlesi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poraka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segde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thaj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ko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sekova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vreme, sar so O Devel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zapovedinga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olenge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.</a:t>
            </a:r>
          </a:p>
          <a:p>
            <a:r>
              <a:rPr lang="ru-RU" sz="1600" b="1" dirty="0">
                <a:solidFill>
                  <a:prstClr val="black"/>
                </a:solidFill>
                <a:latin typeface="Times New Roman"/>
              </a:rPr>
              <a:t>(ст. 32) [1 Цареви 19:15; Амос 7:15; Јона 1:1-2; Агеј 1:1]</a:t>
            </a:r>
            <a:endParaRPr lang="es-ES" sz="4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" name="2 Rectángulo">
            <a:extLst>
              <a:ext uri="{FF2B5EF4-FFF2-40B4-BE49-F238E27FC236}">
                <a16:creationId xmlns:a16="http://schemas.microsoft.com/office/drawing/2014/main" id="{ACAC51F4-90C8-4287-3676-D28F95B062E7}"/>
              </a:ext>
            </a:extLst>
          </p:cNvPr>
          <p:cNvSpPr/>
          <p:nvPr/>
        </p:nvSpPr>
        <p:spPr>
          <a:xfrm>
            <a:off x="7615636" y="1193902"/>
            <a:ext cx="28888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k-MK" sz="4400" b="1" dirty="0">
                <a:solidFill>
                  <a:srgbClr val="C00000"/>
                </a:solidFill>
                <a:latin typeface="Times New Roman"/>
              </a:rPr>
              <a:t>пророците</a:t>
            </a:r>
            <a:endParaRPr lang="es-ES" sz="16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6" name="Imagen 5" descr="Imagen que contiene foto, hombre, agua, monitor&#10;&#10;El contenido generado por IA puede ser incorrecto.">
            <a:extLst>
              <a:ext uri="{FF2B5EF4-FFF2-40B4-BE49-F238E27FC236}">
                <a16:creationId xmlns:a16="http://schemas.microsoft.com/office/drawing/2014/main" id="{FDAF54FE-3972-0DC8-1D92-B2DE125BF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" r="4259"/>
          <a:stretch>
            <a:fillRect/>
          </a:stretch>
        </p:blipFill>
        <p:spPr>
          <a:xfrm>
            <a:off x="626474" y="600628"/>
            <a:ext cx="6824856" cy="5656743"/>
          </a:xfrm>
          <a:prstGeom prst="rect">
            <a:avLst/>
          </a:prstGeom>
          <a:ln w="38100" cap="sq">
            <a:solidFill>
              <a:srgbClr val="4277D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3285D86-EFB3-5861-D079-D963F5D5411B}"/>
              </a:ext>
            </a:extLst>
          </p:cNvPr>
          <p:cNvSpPr txBox="1"/>
          <p:nvPr/>
        </p:nvSpPr>
        <p:spPr>
          <a:xfrm>
            <a:off x="626474" y="6259170"/>
            <a:ext cx="11676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Cava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segde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kote O Devel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bicalela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man te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prenesinav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Olesoro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Lafi.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75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 t="-29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7B2E02-F349-0ED8-AA4E-03638ACB1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>
            <a:extLst>
              <a:ext uri="{FF2B5EF4-FFF2-40B4-BE49-F238E27FC236}">
                <a16:creationId xmlns:a16="http://schemas.microsoft.com/office/drawing/2014/main" id="{5DAFE7D3-776C-C81B-32D5-E86D7CAD8583}"/>
              </a:ext>
            </a:extLst>
          </p:cNvPr>
          <p:cNvSpPr/>
          <p:nvPr/>
        </p:nvSpPr>
        <p:spPr>
          <a:xfrm>
            <a:off x="1551281" y="740295"/>
            <a:ext cx="52810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 err="1">
                <a:solidFill>
                  <a:prstClr val="black"/>
                </a:solidFill>
                <a:latin typeface="Times New Roman"/>
              </a:rPr>
              <a:t>Veraja</a:t>
            </a:r>
            <a:r>
              <a:rPr lang="de-DE" sz="3200" b="1" dirty="0">
                <a:solidFill>
                  <a:prstClr val="black"/>
                </a:solidFill>
                <a:latin typeface="Times New Roman"/>
              </a:rPr>
              <a:t> O________________</a:t>
            </a:r>
            <a:r>
              <a:rPr lang="ru-RU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200" b="1" dirty="0" err="1">
                <a:solidFill>
                  <a:prstClr val="black"/>
                </a:solidFill>
                <a:latin typeface="Times New Roman"/>
              </a:rPr>
              <a:t>ola</a:t>
            </a:r>
            <a:r>
              <a:rPr lang="de-DE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200" b="1" dirty="0" err="1">
                <a:solidFill>
                  <a:prstClr val="black"/>
                </a:solidFill>
                <a:latin typeface="Times New Roman"/>
              </a:rPr>
              <a:t>osvoinge</a:t>
            </a:r>
            <a:r>
              <a:rPr lang="de-DE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200" b="1" dirty="0" err="1">
                <a:solidFill>
                  <a:prstClr val="black"/>
                </a:solidFill>
                <a:latin typeface="Times New Roman"/>
              </a:rPr>
              <a:t>carstvija</a:t>
            </a:r>
            <a:r>
              <a:rPr lang="ru-RU" sz="32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ru-RU" sz="2000" b="1" dirty="0">
                <a:solidFill>
                  <a:prstClr val="black"/>
                </a:solidFill>
                <a:latin typeface="Times New Roman"/>
              </a:rPr>
              <a:t>(ст. 33) [Броеви 31:8; 2 Самоилова 5:6-9]</a:t>
            </a:r>
            <a:endParaRPr lang="es-ES" sz="32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3 Rectángulo">
            <a:extLst>
              <a:ext uri="{FF2B5EF4-FFF2-40B4-BE49-F238E27FC236}">
                <a16:creationId xmlns:a16="http://schemas.microsoft.com/office/drawing/2014/main" id="{A3D43AF1-10D2-9100-52DF-08382455FF0B}"/>
              </a:ext>
            </a:extLst>
          </p:cNvPr>
          <p:cNvSpPr/>
          <p:nvPr/>
        </p:nvSpPr>
        <p:spPr>
          <a:xfrm>
            <a:off x="3064218" y="740295"/>
            <a:ext cx="35260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k-MK" sz="3200" b="1" dirty="0" err="1">
                <a:solidFill>
                  <a:srgbClr val="C00000"/>
                </a:solidFill>
                <a:latin typeface="Times New Roman"/>
              </a:rPr>
              <a:t>Јошуа</a:t>
            </a:r>
            <a:r>
              <a:rPr lang="mk-MK" sz="3200" b="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de-DE" sz="3200" b="1" dirty="0" err="1">
                <a:solidFill>
                  <a:srgbClr val="C00000"/>
                </a:solidFill>
                <a:latin typeface="Times New Roman"/>
              </a:rPr>
              <a:t>thaj</a:t>
            </a:r>
            <a:r>
              <a:rPr lang="mk-MK" sz="3200" b="1" dirty="0">
                <a:solidFill>
                  <a:srgbClr val="C00000"/>
                </a:solidFill>
                <a:latin typeface="Times New Roman"/>
              </a:rPr>
              <a:t> Давид</a:t>
            </a:r>
            <a:endParaRPr lang="es-ES" sz="32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8" name="Diagrama de flujo: operación manual 7">
            <a:extLst>
              <a:ext uri="{FF2B5EF4-FFF2-40B4-BE49-F238E27FC236}">
                <a16:creationId xmlns:a16="http://schemas.microsoft.com/office/drawing/2014/main" id="{D94F8421-1FD6-7C0B-B1EE-D586227E9469}"/>
              </a:ext>
            </a:extLst>
          </p:cNvPr>
          <p:cNvSpPr/>
          <p:nvPr/>
        </p:nvSpPr>
        <p:spPr>
          <a:xfrm>
            <a:off x="6832314" y="536709"/>
            <a:ext cx="4637070" cy="6321291"/>
          </a:xfrm>
          <a:custGeom>
            <a:avLst/>
            <a:gdLst>
              <a:gd name="csX0" fmla="*/ 0 w 10000"/>
              <a:gd name="csY0" fmla="*/ 0 h 10000"/>
              <a:gd name="csX1" fmla="*/ 10000 w 10000"/>
              <a:gd name="csY1" fmla="*/ 0 h 10000"/>
              <a:gd name="csX2" fmla="*/ 8000 w 10000"/>
              <a:gd name="csY2" fmla="*/ 10000 h 10000"/>
              <a:gd name="csX3" fmla="*/ 2000 w 10000"/>
              <a:gd name="csY3" fmla="*/ 10000 h 10000"/>
              <a:gd name="csX4" fmla="*/ 0 w 10000"/>
              <a:gd name="csY4" fmla="*/ 0 h 10000"/>
              <a:gd name="csX0" fmla="*/ 0 w 10000"/>
              <a:gd name="csY0" fmla="*/ 0 h 10016"/>
              <a:gd name="csX1" fmla="*/ 10000 w 10000"/>
              <a:gd name="csY1" fmla="*/ 0 h 10016"/>
              <a:gd name="csX2" fmla="*/ 8000 w 10000"/>
              <a:gd name="csY2" fmla="*/ 10000 h 10016"/>
              <a:gd name="csX3" fmla="*/ 93 w 10000"/>
              <a:gd name="csY3" fmla="*/ 10016 h 10016"/>
              <a:gd name="csX4" fmla="*/ 0 w 10000"/>
              <a:gd name="csY4" fmla="*/ 0 h 10016"/>
              <a:gd name="csX0" fmla="*/ 0 w 10000"/>
              <a:gd name="csY0" fmla="*/ 0 h 10016"/>
              <a:gd name="csX1" fmla="*/ 10000 w 10000"/>
              <a:gd name="csY1" fmla="*/ 0 h 10016"/>
              <a:gd name="csX2" fmla="*/ 7889 w 10000"/>
              <a:gd name="csY2" fmla="*/ 10016 h 10016"/>
              <a:gd name="csX3" fmla="*/ 93 w 10000"/>
              <a:gd name="csY3" fmla="*/ 10016 h 10016"/>
              <a:gd name="csX4" fmla="*/ 0 w 10000"/>
              <a:gd name="csY4" fmla="*/ 0 h 10016"/>
              <a:gd name="csX0" fmla="*/ 0 w 10000"/>
              <a:gd name="csY0" fmla="*/ 0 h 10065"/>
              <a:gd name="csX1" fmla="*/ 10000 w 10000"/>
              <a:gd name="csY1" fmla="*/ 0 h 10065"/>
              <a:gd name="csX2" fmla="*/ 7778 w 10000"/>
              <a:gd name="csY2" fmla="*/ 10065 h 10065"/>
              <a:gd name="csX3" fmla="*/ 93 w 10000"/>
              <a:gd name="csY3" fmla="*/ 10016 h 10065"/>
              <a:gd name="csX4" fmla="*/ 0 w 10000"/>
              <a:gd name="csY4" fmla="*/ 0 h 10065"/>
              <a:gd name="csX0" fmla="*/ 0 w 10000"/>
              <a:gd name="csY0" fmla="*/ 0 h 10065"/>
              <a:gd name="csX1" fmla="*/ 10000 w 10000"/>
              <a:gd name="csY1" fmla="*/ 0 h 10065"/>
              <a:gd name="csX2" fmla="*/ 7778 w 10000"/>
              <a:gd name="csY2" fmla="*/ 10065 h 10065"/>
              <a:gd name="csX3" fmla="*/ 71 w 10000"/>
              <a:gd name="csY3" fmla="*/ 10065 h 10065"/>
              <a:gd name="csX4" fmla="*/ 0 w 10000"/>
              <a:gd name="csY4" fmla="*/ 0 h 100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0000" h="10065">
                <a:moveTo>
                  <a:pt x="0" y="0"/>
                </a:moveTo>
                <a:lnTo>
                  <a:pt x="10000" y="0"/>
                </a:lnTo>
                <a:lnTo>
                  <a:pt x="7778" y="10065"/>
                </a:lnTo>
                <a:lnTo>
                  <a:pt x="71" y="10065"/>
                </a:lnTo>
                <a:cubicBezTo>
                  <a:pt x="40" y="6726"/>
                  <a:pt x="31" y="3339"/>
                  <a:pt x="0" y="0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6308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>
                <a:solidFill>
                  <a:srgbClr val="630823"/>
                </a:solidFill>
              </a:ln>
            </a:endParaRPr>
          </a:p>
        </p:txBody>
      </p:sp>
      <p:sp>
        <p:nvSpPr>
          <p:cNvPr id="11" name="Diagrama de flujo: operación manual 10">
            <a:extLst>
              <a:ext uri="{FF2B5EF4-FFF2-40B4-BE49-F238E27FC236}">
                <a16:creationId xmlns:a16="http://schemas.microsoft.com/office/drawing/2014/main" id="{5F8D5121-1C6E-EEA4-9DA3-9CEDB2F29D90}"/>
              </a:ext>
            </a:extLst>
          </p:cNvPr>
          <p:cNvSpPr/>
          <p:nvPr/>
        </p:nvSpPr>
        <p:spPr>
          <a:xfrm>
            <a:off x="460420" y="2250029"/>
            <a:ext cx="6220174" cy="4607971"/>
          </a:xfrm>
          <a:custGeom>
            <a:avLst/>
            <a:gdLst>
              <a:gd name="csX0" fmla="*/ 0 w 10000"/>
              <a:gd name="csY0" fmla="*/ 0 h 10000"/>
              <a:gd name="csX1" fmla="*/ 10000 w 10000"/>
              <a:gd name="csY1" fmla="*/ 0 h 10000"/>
              <a:gd name="csX2" fmla="*/ 8000 w 10000"/>
              <a:gd name="csY2" fmla="*/ 10000 h 10000"/>
              <a:gd name="csX3" fmla="*/ 2000 w 10000"/>
              <a:gd name="csY3" fmla="*/ 10000 h 10000"/>
              <a:gd name="csX4" fmla="*/ 0 w 10000"/>
              <a:gd name="csY4" fmla="*/ 0 h 10000"/>
              <a:gd name="csX0" fmla="*/ 0 w 9414"/>
              <a:gd name="csY0" fmla="*/ 0 h 10042"/>
              <a:gd name="csX1" fmla="*/ 9414 w 9414"/>
              <a:gd name="csY1" fmla="*/ 42 h 10042"/>
              <a:gd name="csX2" fmla="*/ 7414 w 9414"/>
              <a:gd name="csY2" fmla="*/ 10042 h 10042"/>
              <a:gd name="csX3" fmla="*/ 1414 w 9414"/>
              <a:gd name="csY3" fmla="*/ 10042 h 10042"/>
              <a:gd name="csX4" fmla="*/ 0 w 9414"/>
              <a:gd name="csY4" fmla="*/ 0 h 10042"/>
              <a:gd name="csX0" fmla="*/ 1570 w 11570"/>
              <a:gd name="csY0" fmla="*/ 0 h 10042"/>
              <a:gd name="csX1" fmla="*/ 11570 w 11570"/>
              <a:gd name="csY1" fmla="*/ 42 h 10042"/>
              <a:gd name="csX2" fmla="*/ 9446 w 11570"/>
              <a:gd name="csY2" fmla="*/ 10000 h 10042"/>
              <a:gd name="csX3" fmla="*/ 0 w 11570"/>
              <a:gd name="csY3" fmla="*/ 10042 h 10042"/>
              <a:gd name="csX4" fmla="*/ 1570 w 11570"/>
              <a:gd name="csY4" fmla="*/ 0 h 10042"/>
              <a:gd name="csX0" fmla="*/ 1570 w 12157"/>
              <a:gd name="csY0" fmla="*/ 0 h 10042"/>
              <a:gd name="csX1" fmla="*/ 11570 w 12157"/>
              <a:gd name="csY1" fmla="*/ 42 h 10042"/>
              <a:gd name="csX2" fmla="*/ 12157 w 12157"/>
              <a:gd name="csY2" fmla="*/ 10000 h 10042"/>
              <a:gd name="csX3" fmla="*/ 0 w 12157"/>
              <a:gd name="csY3" fmla="*/ 10042 h 10042"/>
              <a:gd name="csX4" fmla="*/ 1570 w 12157"/>
              <a:gd name="csY4" fmla="*/ 0 h 10042"/>
              <a:gd name="csX0" fmla="*/ 1570 w 12157"/>
              <a:gd name="csY0" fmla="*/ 0 h 10042"/>
              <a:gd name="csX1" fmla="*/ 12092 w 12157"/>
              <a:gd name="csY1" fmla="*/ 63 h 10042"/>
              <a:gd name="csX2" fmla="*/ 12157 w 12157"/>
              <a:gd name="csY2" fmla="*/ 10000 h 10042"/>
              <a:gd name="csX3" fmla="*/ 0 w 12157"/>
              <a:gd name="csY3" fmla="*/ 10042 h 10042"/>
              <a:gd name="csX4" fmla="*/ 1570 w 12157"/>
              <a:gd name="csY4" fmla="*/ 0 h 10042"/>
              <a:gd name="csX0" fmla="*/ 1570 w 12157"/>
              <a:gd name="csY0" fmla="*/ 0 h 10000"/>
              <a:gd name="csX1" fmla="*/ 12092 w 12157"/>
              <a:gd name="csY1" fmla="*/ 63 h 10000"/>
              <a:gd name="csX2" fmla="*/ 12157 w 12157"/>
              <a:gd name="csY2" fmla="*/ 10000 h 10000"/>
              <a:gd name="csX3" fmla="*/ 0 w 12157"/>
              <a:gd name="csY3" fmla="*/ 9979 h 10000"/>
              <a:gd name="csX4" fmla="*/ 1570 w 12157"/>
              <a:gd name="csY4" fmla="*/ 0 h 1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2157" h="10000">
                <a:moveTo>
                  <a:pt x="1570" y="0"/>
                </a:moveTo>
                <a:lnTo>
                  <a:pt x="12092" y="63"/>
                </a:lnTo>
                <a:cubicBezTo>
                  <a:pt x="12288" y="3382"/>
                  <a:pt x="11961" y="6681"/>
                  <a:pt x="12157" y="10000"/>
                </a:cubicBezTo>
                <a:lnTo>
                  <a:pt x="0" y="9979"/>
                </a:lnTo>
                <a:lnTo>
                  <a:pt x="1570" y="0"/>
                </a:ln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104" r="-6069"/>
            </a:stretch>
          </a:blipFill>
          <a:ln>
            <a:solidFill>
              <a:srgbClr val="6308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49AB4E2-5A45-897C-5E0D-AF8CF37BB74C}"/>
              </a:ext>
            </a:extLst>
          </p:cNvPr>
          <p:cNvSpPr txBox="1"/>
          <p:nvPr/>
        </p:nvSpPr>
        <p:spPr>
          <a:xfrm>
            <a:off x="0" y="-52786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conquistas de mi vida son siempre para gloria de Dios.</a:t>
            </a:r>
          </a:p>
        </p:txBody>
      </p:sp>
    </p:spTree>
    <p:extLst>
      <p:ext uri="{BB962C8B-B14F-4D97-AF65-F5344CB8AC3E}">
        <p14:creationId xmlns:p14="http://schemas.microsoft.com/office/powerpoint/2010/main" val="407802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D429EA-610E-1157-6357-F04F1500C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>
            <a:extLst>
              <a:ext uri="{FF2B5EF4-FFF2-40B4-BE49-F238E27FC236}">
                <a16:creationId xmlns:a16="http://schemas.microsoft.com/office/drawing/2014/main" id="{4771726D-7D08-0A90-9BB8-B538745D348E}"/>
              </a:ext>
            </a:extLst>
          </p:cNvPr>
          <p:cNvSpPr/>
          <p:nvPr/>
        </p:nvSpPr>
        <p:spPr>
          <a:xfrm>
            <a:off x="6576962" y="781050"/>
            <a:ext cx="527781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Veraja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O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_________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ov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delinga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i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pravda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so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mudrost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so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vetingala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olese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O Devel. Ki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akaja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kategorija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bi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saj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te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vklucinenpe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brojna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primerija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mk-MK" sz="4400" b="1" dirty="0">
                <a:solidFill>
                  <a:srgbClr val="C00000"/>
                </a:solidFill>
                <a:latin typeface="Times New Roman"/>
              </a:rPr>
              <a:t>судии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mk-MK" sz="4400" b="1" dirty="0">
                <a:solidFill>
                  <a:prstClr val="black"/>
                </a:solidFill>
                <a:latin typeface="Times New Roman"/>
              </a:rPr>
              <a:t>и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mk-MK" sz="4400" b="1" dirty="0">
                <a:solidFill>
                  <a:srgbClr val="C00000"/>
                </a:solidFill>
                <a:latin typeface="Times New Roman"/>
              </a:rPr>
              <a:t>кралеви</a:t>
            </a:r>
            <a:endParaRPr lang="de-DE" sz="4400" b="1" dirty="0">
              <a:solidFill>
                <a:srgbClr val="C00000"/>
              </a:solidFill>
              <a:latin typeface="Times New Roman"/>
            </a:endParaRPr>
          </a:p>
          <a:p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.</a:t>
            </a:r>
            <a:r>
              <a:rPr lang="ru-RU" sz="2000" b="1" dirty="0">
                <a:solidFill>
                  <a:prstClr val="black"/>
                </a:solidFill>
                <a:latin typeface="Times New Roman"/>
              </a:rPr>
              <a:t>(ст. 33) [1 Цареви 3:16-28]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568C6F-4E99-C816-C84A-5DB00ECA3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9" y="219463"/>
            <a:ext cx="5747063" cy="6419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3 Rectángulo">
            <a:extLst>
              <a:ext uri="{FF2B5EF4-FFF2-40B4-BE49-F238E27FC236}">
                <a16:creationId xmlns:a16="http://schemas.microsoft.com/office/drawing/2014/main" id="{21BE0B1D-BD0C-BF05-3DAC-811E65124A97}"/>
              </a:ext>
            </a:extLst>
          </p:cNvPr>
          <p:cNvSpPr/>
          <p:nvPr/>
        </p:nvSpPr>
        <p:spPr>
          <a:xfrm>
            <a:off x="8797159" y="781050"/>
            <a:ext cx="25224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k-MK" sz="4400" b="1" dirty="0">
                <a:solidFill>
                  <a:srgbClr val="C00000"/>
                </a:solidFill>
                <a:latin typeface="Times New Roman"/>
              </a:rPr>
              <a:t>Соломон</a:t>
            </a:r>
            <a:endParaRPr lang="es-ES" sz="44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6E45172-36D4-814B-A7A6-AA0E7B2441EF}"/>
              </a:ext>
            </a:extLst>
          </p:cNvPr>
          <p:cNvSpPr txBox="1"/>
          <p:nvPr/>
        </p:nvSpPr>
        <p:spPr>
          <a:xfrm>
            <a:off x="6204742" y="305650"/>
            <a:ext cx="5277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O Devel </a:t>
            </a:r>
            <a:r>
              <a:rPr lang="de-DE" sz="2000" b="1" dirty="0" err="1"/>
              <a:t>delaman</a:t>
            </a:r>
            <a:r>
              <a:rPr lang="de-DE" sz="2000" b="1" dirty="0"/>
              <a:t> </a:t>
            </a:r>
            <a:r>
              <a:rPr lang="de-DE" sz="2000" b="1" dirty="0" err="1"/>
              <a:t>mudrost</a:t>
            </a:r>
            <a:r>
              <a:rPr lang="de-DE" sz="2000" b="1" dirty="0"/>
              <a:t> te </a:t>
            </a:r>
            <a:r>
              <a:rPr lang="de-DE" sz="2000" b="1" dirty="0" err="1"/>
              <a:t>kerav</a:t>
            </a:r>
            <a:r>
              <a:rPr lang="de-DE" sz="2000" b="1" dirty="0"/>
              <a:t> </a:t>
            </a:r>
            <a:r>
              <a:rPr lang="de-DE" sz="2000" b="1" dirty="0" err="1"/>
              <a:t>pravda</a:t>
            </a:r>
            <a:r>
              <a:rPr lang="de-DE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94096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E7902F-5A92-0408-0400-BA8C52AB1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interior, cuarto, tabla, pequeño&#10;&#10;El contenido generado por IA puede ser incorrecto.">
            <a:extLst>
              <a:ext uri="{FF2B5EF4-FFF2-40B4-BE49-F238E27FC236}">
                <a16:creationId xmlns:a16="http://schemas.microsoft.com/office/drawing/2014/main" id="{3FE7CAB5-F964-BFE1-5B5E-E321D9A66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91" y="1839074"/>
            <a:ext cx="10116192" cy="4619986"/>
          </a:xfrm>
          <a:prstGeom prst="rect">
            <a:avLst/>
          </a:prstGeom>
          <a:ln w="38100" cap="sq">
            <a:solidFill>
              <a:srgbClr val="78583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2 Rectángulo">
            <a:extLst>
              <a:ext uri="{FF2B5EF4-FFF2-40B4-BE49-F238E27FC236}">
                <a16:creationId xmlns:a16="http://schemas.microsoft.com/office/drawing/2014/main" id="{23FD300E-34CB-F4ED-3DF6-7D87400E6831}"/>
              </a:ext>
            </a:extLst>
          </p:cNvPr>
          <p:cNvSpPr/>
          <p:nvPr/>
        </p:nvSpPr>
        <p:spPr>
          <a:xfrm>
            <a:off x="2019729" y="250663"/>
            <a:ext cx="83720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 err="1">
                <a:solidFill>
                  <a:prstClr val="black"/>
                </a:solidFill>
                <a:latin typeface="Times New Roman"/>
              </a:rPr>
              <a:t>Veraja</a:t>
            </a:r>
            <a:r>
              <a:rPr lang="de-DE" sz="3200" b="1" dirty="0">
                <a:solidFill>
                  <a:prstClr val="black"/>
                </a:solidFill>
                <a:latin typeface="Times New Roman"/>
              </a:rPr>
              <a:t> O</a:t>
            </a:r>
            <a:r>
              <a:rPr lang="es-ES" sz="3200" b="1" dirty="0">
                <a:solidFill>
                  <a:prstClr val="black"/>
                </a:solidFill>
                <a:latin typeface="Times New Roman"/>
              </a:rPr>
              <a:t>________ </a:t>
            </a:r>
            <a:r>
              <a:rPr lang="de-DE" sz="3200" b="1" dirty="0" err="1">
                <a:solidFill>
                  <a:prstClr val="black"/>
                </a:solidFill>
                <a:latin typeface="Times New Roman"/>
              </a:rPr>
              <a:t>Ov</a:t>
            </a:r>
            <a:r>
              <a:rPr lang="de-DE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200" b="1" dirty="0" err="1">
                <a:solidFill>
                  <a:prstClr val="black"/>
                </a:solidFill>
                <a:latin typeface="Times New Roman"/>
              </a:rPr>
              <a:t>ispolninga</a:t>
            </a:r>
            <a:r>
              <a:rPr lang="de-DE" sz="3200" b="1" dirty="0">
                <a:solidFill>
                  <a:prstClr val="black"/>
                </a:solidFill>
                <a:latin typeface="Times New Roman"/>
              </a:rPr>
              <a:t> o </a:t>
            </a:r>
            <a:r>
              <a:rPr lang="de-DE" sz="3200" b="1" dirty="0" err="1">
                <a:solidFill>
                  <a:prstClr val="black"/>
                </a:solidFill>
                <a:latin typeface="Times New Roman"/>
              </a:rPr>
              <a:t>vetuiba</a:t>
            </a:r>
            <a:r>
              <a:rPr lang="de-DE" sz="3200" b="1" dirty="0">
                <a:solidFill>
                  <a:prstClr val="black"/>
                </a:solidFill>
                <a:latin typeface="Times New Roman"/>
              </a:rPr>
              <a:t> so </a:t>
            </a:r>
            <a:r>
              <a:rPr lang="de-DE" sz="3200" b="1" dirty="0" err="1">
                <a:solidFill>
                  <a:prstClr val="black"/>
                </a:solidFill>
                <a:latin typeface="Times New Roman"/>
              </a:rPr>
              <a:t>dengale</a:t>
            </a:r>
            <a:r>
              <a:rPr lang="de-DE" sz="3200" b="1" dirty="0">
                <a:solidFill>
                  <a:prstClr val="black"/>
                </a:solidFill>
                <a:latin typeface="Times New Roman"/>
              </a:rPr>
              <a:t> O Devel.</a:t>
            </a:r>
            <a:r>
              <a:rPr lang="ru-RU" b="1" dirty="0">
                <a:solidFill>
                  <a:prstClr val="black"/>
                </a:solidFill>
                <a:latin typeface="Times New Roman"/>
              </a:rPr>
              <a:t>(ст. 33) [Битие 15:4; 21:2-5]</a:t>
            </a:r>
            <a:endParaRPr lang="es-ES" sz="32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3 Rectángulo">
            <a:extLst>
              <a:ext uri="{FF2B5EF4-FFF2-40B4-BE49-F238E27FC236}">
                <a16:creationId xmlns:a16="http://schemas.microsoft.com/office/drawing/2014/main" id="{3EE686C9-E497-52BB-0577-14FAAC176F58}"/>
              </a:ext>
            </a:extLst>
          </p:cNvPr>
          <p:cNvSpPr/>
          <p:nvPr/>
        </p:nvSpPr>
        <p:spPr>
          <a:xfrm>
            <a:off x="3486798" y="172547"/>
            <a:ext cx="2070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k-MK" sz="3600" b="1" dirty="0" err="1">
                <a:solidFill>
                  <a:srgbClr val="C00000"/>
                </a:solidFill>
                <a:latin typeface="Times New Roman"/>
              </a:rPr>
              <a:t>Авраам</a:t>
            </a:r>
            <a:endParaRPr lang="es-ES" sz="36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F424C6-8B23-4935-1DBE-C0BAA0391C24}"/>
              </a:ext>
            </a:extLst>
          </p:cNvPr>
          <p:cNvSpPr txBox="1"/>
          <p:nvPr/>
        </p:nvSpPr>
        <p:spPr>
          <a:xfrm>
            <a:off x="0" y="653717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Veruinava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e </a:t>
            </a:r>
            <a:r>
              <a:rPr lang="de-DE" b="1" dirty="0" err="1"/>
              <a:t>Devleso</a:t>
            </a:r>
            <a:r>
              <a:rPr lang="de-DE" b="1" dirty="0"/>
              <a:t> </a:t>
            </a:r>
            <a:r>
              <a:rPr lang="de-DE" b="1" dirty="0" err="1"/>
              <a:t>vetuvajne</a:t>
            </a:r>
            <a:r>
              <a:rPr lang="de-DE" b="1" dirty="0"/>
              <a:t> </a:t>
            </a:r>
            <a:r>
              <a:rPr lang="de-DE" b="1" dirty="0" err="1"/>
              <a:t>uvek</a:t>
            </a:r>
            <a:r>
              <a:rPr lang="de-DE" b="1" dirty="0"/>
              <a:t> </a:t>
            </a:r>
            <a:r>
              <a:rPr lang="de-DE" b="1" dirty="0" err="1"/>
              <a:t>ispolninelape</a:t>
            </a:r>
            <a:r>
              <a:rPr lang="de-DE" b="1" dirty="0"/>
              <a:t>.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28936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 l="-18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29182E-927D-E855-DAFE-0555CEB76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>
            <a:extLst>
              <a:ext uri="{FF2B5EF4-FFF2-40B4-BE49-F238E27FC236}">
                <a16:creationId xmlns:a16="http://schemas.microsoft.com/office/drawing/2014/main" id="{B444381B-2B60-52A6-8860-9C63566E4555}"/>
              </a:ext>
            </a:extLst>
          </p:cNvPr>
          <p:cNvSpPr/>
          <p:nvPr/>
        </p:nvSpPr>
        <p:spPr>
          <a:xfrm>
            <a:off x="919655" y="1534788"/>
            <a:ext cx="2602315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Veraja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O 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_______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Ov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pangla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o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muja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taro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lavija</a:t>
            </a:r>
            <a:r>
              <a:rPr lang="ru-RU" sz="4400" b="1" dirty="0">
                <a:solidFill>
                  <a:prstClr val="black"/>
                </a:solidFill>
                <a:latin typeface="Times New Roman"/>
              </a:rPr>
              <a:t>.</a:t>
            </a:r>
            <a:r>
              <a:rPr lang="mk-MK" sz="2000" b="1" dirty="0">
                <a:solidFill>
                  <a:prstClr val="black"/>
                </a:solidFill>
                <a:latin typeface="Times New Roman"/>
              </a:rPr>
              <a:t> </a:t>
            </a:r>
            <a:endParaRPr lang="de-DE" sz="2000" b="1" dirty="0">
              <a:solidFill>
                <a:prstClr val="black"/>
              </a:solidFill>
              <a:latin typeface="Times New Roman"/>
            </a:endParaRPr>
          </a:p>
          <a:p>
            <a:r>
              <a:rPr lang="mk-MK" sz="2000" b="1" dirty="0">
                <a:solidFill>
                  <a:prstClr val="black"/>
                </a:solidFill>
                <a:latin typeface="Times New Roman"/>
              </a:rPr>
              <a:t>(</a:t>
            </a:r>
            <a:r>
              <a:rPr lang="mk-MK" sz="2000" b="1" dirty="0" err="1">
                <a:solidFill>
                  <a:prstClr val="black"/>
                </a:solidFill>
                <a:latin typeface="Times New Roman"/>
              </a:rPr>
              <a:t>ст</a:t>
            </a:r>
            <a:r>
              <a:rPr lang="mk-MK" sz="2000" b="1" dirty="0">
                <a:solidFill>
                  <a:prstClr val="black"/>
                </a:solidFill>
                <a:latin typeface="Times New Roman"/>
              </a:rPr>
              <a:t>. 33) [Даниел 6]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3 Rectángulo">
            <a:extLst>
              <a:ext uri="{FF2B5EF4-FFF2-40B4-BE49-F238E27FC236}">
                <a16:creationId xmlns:a16="http://schemas.microsoft.com/office/drawing/2014/main" id="{BF0C45D7-6CA9-B44F-DA81-361F5322E809}"/>
              </a:ext>
            </a:extLst>
          </p:cNvPr>
          <p:cNvSpPr/>
          <p:nvPr/>
        </p:nvSpPr>
        <p:spPr>
          <a:xfrm>
            <a:off x="919655" y="2167979"/>
            <a:ext cx="21759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k-MK" sz="4400" b="1" dirty="0">
                <a:solidFill>
                  <a:srgbClr val="C00000"/>
                </a:solidFill>
                <a:latin typeface="Times New Roman"/>
              </a:rPr>
              <a:t>Даниел</a:t>
            </a:r>
            <a:endParaRPr lang="es-ES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5" name="Imagen 4" descr="Un grupo de personas en medio de un león&#10;&#10;El contenido generado por IA puede ser incorrecto.">
            <a:extLst>
              <a:ext uri="{FF2B5EF4-FFF2-40B4-BE49-F238E27FC236}">
                <a16:creationId xmlns:a16="http://schemas.microsoft.com/office/drawing/2014/main" id="{9845A783-669B-5FAA-38DD-3013EE7F7A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447" y="321246"/>
            <a:ext cx="8060927" cy="6490520"/>
          </a:xfrm>
          <a:prstGeom prst="rect">
            <a:avLst/>
          </a:prstGeom>
          <a:ln w="38100" cap="sq">
            <a:solidFill>
              <a:srgbClr val="BDC2A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E480A86-88C3-6334-7817-5D660A46FB46}"/>
              </a:ext>
            </a:extLst>
          </p:cNvPr>
          <p:cNvSpPr txBox="1"/>
          <p:nvPr/>
        </p:nvSpPr>
        <p:spPr>
          <a:xfrm>
            <a:off x="1650124" y="-84316"/>
            <a:ext cx="8544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Canava </a:t>
            </a:r>
            <a:r>
              <a:rPr lang="es-ES" sz="2000" b="1" dirty="0" err="1"/>
              <a:t>deka</a:t>
            </a:r>
            <a:r>
              <a:rPr lang="es-ES" sz="2000" b="1" dirty="0"/>
              <a:t> O Devel </a:t>
            </a:r>
            <a:r>
              <a:rPr lang="es-ES" sz="2000" b="1" dirty="0" err="1"/>
              <a:t>sa</a:t>
            </a:r>
            <a:r>
              <a:rPr lang="es-ES" sz="2000" b="1" dirty="0"/>
              <a:t> panda </a:t>
            </a:r>
            <a:r>
              <a:rPr lang="es-ES" sz="2000" b="1" dirty="0" err="1"/>
              <a:t>saj</a:t>
            </a:r>
            <a:r>
              <a:rPr lang="es-ES" sz="2000" b="1" dirty="0"/>
              <a:t> te </a:t>
            </a:r>
            <a:r>
              <a:rPr lang="es-ES" sz="2000" b="1" dirty="0" err="1"/>
              <a:t>izbavini</a:t>
            </a:r>
            <a:r>
              <a:rPr lang="es-ES" sz="2000" b="1" dirty="0"/>
              <a:t> </a:t>
            </a:r>
            <a:r>
              <a:rPr lang="es-ES" sz="2000" b="1" dirty="0" err="1"/>
              <a:t>man</a:t>
            </a:r>
            <a:r>
              <a:rPr lang="es-ES" sz="2000" b="1" dirty="0"/>
              <a:t> taro </a:t>
            </a:r>
            <a:r>
              <a:rPr lang="es-ES" sz="2000" b="1" dirty="0" err="1"/>
              <a:t>sigurno</a:t>
            </a:r>
            <a:r>
              <a:rPr lang="es-ES" sz="2000" b="1" dirty="0"/>
              <a:t> </a:t>
            </a:r>
            <a:r>
              <a:rPr lang="es-ES" sz="2000" b="1" dirty="0" err="1"/>
              <a:t>meriba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42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0B9049-636E-F909-D05B-0889B4DF6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A3DD25F2-EC2F-B2CF-6A39-7DB2419933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63246" y="448562"/>
            <a:ext cx="8636082" cy="6073890"/>
          </a:xfrm>
          <a:prstGeom prst="roundRect">
            <a:avLst>
              <a:gd name="adj" fmla="val 6170"/>
            </a:avLst>
          </a:prstGeom>
          <a:solidFill>
            <a:srgbClr val="F7ECD9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2 Rectángulo">
            <a:extLst>
              <a:ext uri="{FF2B5EF4-FFF2-40B4-BE49-F238E27FC236}">
                <a16:creationId xmlns:a16="http://schemas.microsoft.com/office/drawing/2014/main" id="{13A741DB-27F6-143A-407F-12205AF5C8B3}"/>
              </a:ext>
            </a:extLst>
          </p:cNvPr>
          <p:cNvSpPr/>
          <p:nvPr/>
        </p:nvSpPr>
        <p:spPr>
          <a:xfrm>
            <a:off x="5856379" y="335548"/>
            <a:ext cx="473127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Veraja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O 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_______________</a:t>
            </a:r>
          </a:p>
          <a:p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___________</a:t>
            </a:r>
            <a:br>
              <a:rPr lang="es-ES" sz="4400" b="1" dirty="0">
                <a:solidFill>
                  <a:prstClr val="black"/>
                </a:solidFill>
                <a:latin typeface="Times New Roman"/>
              </a:rPr>
            </a:b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Ola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iklile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nepovredime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keda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ine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frdime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ki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bari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tati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jag 7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putija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po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tati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tari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obicno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jag.</a:t>
            </a:r>
          </a:p>
          <a:p>
            <a:r>
              <a:rPr lang="mk-MK" sz="2000" b="1" dirty="0">
                <a:solidFill>
                  <a:prstClr val="black"/>
                </a:solidFill>
                <a:latin typeface="Times New Roman"/>
              </a:rPr>
              <a:t>(</a:t>
            </a:r>
            <a:r>
              <a:rPr lang="mk-MK" sz="2000" b="1" dirty="0" err="1">
                <a:solidFill>
                  <a:prstClr val="black"/>
                </a:solidFill>
                <a:latin typeface="Times New Roman"/>
              </a:rPr>
              <a:t>ст</a:t>
            </a:r>
            <a:r>
              <a:rPr lang="mk-MK" sz="2000" b="1" dirty="0">
                <a:solidFill>
                  <a:prstClr val="black"/>
                </a:solidFill>
                <a:latin typeface="Times New Roman"/>
              </a:rPr>
              <a:t>. 34) [Даниел 3]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1E6D6182-8E51-6747-2038-2F17F7632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920" y="371507"/>
            <a:ext cx="3895339" cy="61863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3 Rectángulo">
            <a:extLst>
              <a:ext uri="{FF2B5EF4-FFF2-40B4-BE49-F238E27FC236}">
                <a16:creationId xmlns:a16="http://schemas.microsoft.com/office/drawing/2014/main" id="{9CB0BBB9-BB45-5147-F2D1-CBEBDFBA5E03}"/>
              </a:ext>
            </a:extLst>
          </p:cNvPr>
          <p:cNvSpPr/>
          <p:nvPr/>
        </p:nvSpPr>
        <p:spPr>
          <a:xfrm>
            <a:off x="5856379" y="928223"/>
            <a:ext cx="44137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k-MK" sz="4400" b="1" dirty="0" err="1">
                <a:solidFill>
                  <a:srgbClr val="C00000"/>
                </a:solidFill>
                <a:latin typeface="Times New Roman"/>
              </a:rPr>
              <a:t>Седрах</a:t>
            </a:r>
            <a:r>
              <a:rPr lang="mk-MK" sz="4400" b="1" dirty="0">
                <a:solidFill>
                  <a:srgbClr val="C00000"/>
                </a:solidFill>
                <a:latin typeface="Times New Roman"/>
              </a:rPr>
              <a:t>, </a:t>
            </a:r>
            <a:r>
              <a:rPr lang="mk-MK" sz="4400" b="1" dirty="0" err="1">
                <a:solidFill>
                  <a:srgbClr val="C00000"/>
                </a:solidFill>
                <a:latin typeface="Times New Roman"/>
              </a:rPr>
              <a:t>Мисах</a:t>
            </a:r>
            <a:r>
              <a:rPr lang="mk-MK" sz="4400" b="1" dirty="0">
                <a:solidFill>
                  <a:srgbClr val="C00000"/>
                </a:solidFill>
                <a:latin typeface="Times New Roman"/>
              </a:rPr>
              <a:t> и</a:t>
            </a:r>
            <a:endParaRPr lang="es-ES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F6685E3-2AAB-12E6-0B82-76D9FE4BC1CE}"/>
              </a:ext>
            </a:extLst>
          </p:cNvPr>
          <p:cNvSpPr txBox="1"/>
          <p:nvPr/>
        </p:nvSpPr>
        <p:spPr>
          <a:xfrm>
            <a:off x="5939801" y="1697664"/>
            <a:ext cx="30671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k-MK" sz="4400" b="1" dirty="0" err="1">
                <a:solidFill>
                  <a:srgbClr val="C00000"/>
                </a:solidFill>
                <a:latin typeface="Times New Roman"/>
              </a:rPr>
              <a:t>Авденаго</a:t>
            </a:r>
            <a:endParaRPr lang="es-ES" sz="44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E7F8F16-9813-D74E-4B66-234F40DC6B5B}"/>
              </a:ext>
            </a:extLst>
          </p:cNvPr>
          <p:cNvSpPr txBox="1"/>
          <p:nvPr/>
        </p:nvSpPr>
        <p:spPr>
          <a:xfrm>
            <a:off x="0" y="-10746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najpare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momentija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canava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deka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Devel tano mancar.</a:t>
            </a:r>
          </a:p>
        </p:txBody>
      </p:sp>
    </p:spTree>
    <p:extLst>
      <p:ext uri="{BB962C8B-B14F-4D97-AF65-F5344CB8AC3E}">
        <p14:creationId xmlns:p14="http://schemas.microsoft.com/office/powerpoint/2010/main" val="415960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Rectángulo">
            <a:extLst>
              <a:ext uri="{FF2B5EF4-FFF2-40B4-BE49-F238E27FC236}">
                <a16:creationId xmlns:a16="http://schemas.microsoft.com/office/drawing/2014/main" id="{F9F7D319-0DEF-6D83-5D9C-3048DF56A834}"/>
              </a:ext>
            </a:extLst>
          </p:cNvPr>
          <p:cNvSpPr/>
          <p:nvPr/>
        </p:nvSpPr>
        <p:spPr>
          <a:xfrm>
            <a:off x="0" y="336478"/>
            <a:ext cx="4019549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Veraja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O 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________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Ov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izbegninga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o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ostro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mac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keda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boringape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protiv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Filistejcija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zaedno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so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piro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stitonosec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.</a:t>
            </a:r>
          </a:p>
          <a:p>
            <a:r>
              <a:rPr lang="ru-RU" b="1" dirty="0">
                <a:solidFill>
                  <a:prstClr val="black"/>
                </a:solidFill>
                <a:latin typeface="Times New Roman"/>
              </a:rPr>
              <a:t>(ст. 34) [1. Самоилова 14:1-23]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7" name="Imagen 6" descr="Imagen que contiene naturaleza, hombre, parado, mujer&#10;&#10;El contenido generado por IA puede ser incorrecto.">
            <a:extLst>
              <a:ext uri="{FF2B5EF4-FFF2-40B4-BE49-F238E27FC236}">
                <a16:creationId xmlns:a16="http://schemas.microsoft.com/office/drawing/2014/main" id="{64742FEE-FE2B-9E8F-94ED-C76CF3B963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" r="22000"/>
          <a:stretch>
            <a:fillRect/>
          </a:stretch>
        </p:blipFill>
        <p:spPr>
          <a:xfrm>
            <a:off x="3952128" y="421239"/>
            <a:ext cx="7563673" cy="5904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FDBACFD-D48C-DF80-00D3-2E2CD2649D7A}"/>
              </a:ext>
            </a:extLst>
          </p:cNvPr>
          <p:cNvSpPr txBox="1"/>
          <p:nvPr/>
        </p:nvSpPr>
        <p:spPr>
          <a:xfrm>
            <a:off x="0" y="1063648"/>
            <a:ext cx="22281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k-MK" sz="4400" b="1" dirty="0">
                <a:solidFill>
                  <a:srgbClr val="C00000"/>
                </a:solidFill>
                <a:latin typeface="Times New Roman"/>
              </a:rPr>
              <a:t>Јонатан</a:t>
            </a:r>
            <a:endParaRPr lang="es-ES" sz="4400" dirty="0">
              <a:solidFill>
                <a:srgbClr val="C00000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E0F4BEB-C1B5-741E-EBE6-AB7E26A846B0}"/>
              </a:ext>
            </a:extLst>
          </p:cNvPr>
          <p:cNvSpPr txBox="1"/>
          <p:nvPr/>
        </p:nvSpPr>
        <p:spPr>
          <a:xfrm>
            <a:off x="0" y="6474113"/>
            <a:ext cx="11515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Canava </a:t>
            </a:r>
            <a:r>
              <a:rPr lang="es-ES" sz="2000" b="1" dirty="0" err="1"/>
              <a:t>deka</a:t>
            </a:r>
            <a:r>
              <a:rPr lang="es-ES" sz="2000" b="1" dirty="0"/>
              <a:t> O Devel dela </a:t>
            </a:r>
            <a:r>
              <a:rPr lang="es-ES" sz="2000" b="1" dirty="0" err="1"/>
              <a:t>pobede</a:t>
            </a:r>
            <a:r>
              <a:rPr lang="es-ES" sz="2000" b="1" dirty="0"/>
              <a:t>, </a:t>
            </a:r>
            <a:r>
              <a:rPr lang="es-ES" sz="2000" b="1" dirty="0" err="1"/>
              <a:t>bizo</a:t>
            </a:r>
            <a:r>
              <a:rPr lang="es-ES" sz="2000" b="1" dirty="0"/>
              <a:t> </a:t>
            </a:r>
            <a:r>
              <a:rPr lang="es-ES" sz="2000" b="1" dirty="0" err="1"/>
              <a:t>razlika</a:t>
            </a:r>
            <a:r>
              <a:rPr lang="es-ES" sz="2000" b="1" dirty="0"/>
              <a:t> </a:t>
            </a:r>
            <a:r>
              <a:rPr lang="es-ES" sz="2000" b="1" dirty="0" err="1"/>
              <a:t>dali</a:t>
            </a:r>
            <a:r>
              <a:rPr lang="es-ES" sz="2000" b="1" dirty="0"/>
              <a:t> inam </a:t>
            </a:r>
            <a:r>
              <a:rPr lang="es-ES" sz="2000" b="1" dirty="0" err="1"/>
              <a:t>hari</a:t>
            </a:r>
            <a:r>
              <a:rPr lang="es-ES" sz="2000" b="1" dirty="0"/>
              <a:t> </a:t>
            </a:r>
            <a:r>
              <a:rPr lang="es-ES" sz="2000" b="1" dirty="0" err="1"/>
              <a:t>ili</a:t>
            </a:r>
            <a:r>
              <a:rPr lang="es-ES" sz="2000" b="1" dirty="0"/>
              <a:t> but.</a:t>
            </a:r>
          </a:p>
        </p:txBody>
      </p:sp>
    </p:spTree>
    <p:extLst>
      <p:ext uri="{BB962C8B-B14F-4D97-AF65-F5344CB8AC3E}">
        <p14:creationId xmlns:p14="http://schemas.microsoft.com/office/powerpoint/2010/main" val="208256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D4CC77-1EA1-8DDD-C6D2-8AB825702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C2084CD4-9460-C5D2-933B-CCCC89697777}"/>
              </a:ext>
            </a:extLst>
          </p:cNvPr>
          <p:cNvSpPr/>
          <p:nvPr/>
        </p:nvSpPr>
        <p:spPr>
          <a:xfrm>
            <a:off x="544530" y="292209"/>
            <a:ext cx="1153445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Veraja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O</a:t>
            </a:r>
            <a:r>
              <a:rPr lang="es-ES" sz="3600" b="1" dirty="0">
                <a:solidFill>
                  <a:prstClr val="black"/>
                </a:solidFill>
                <a:latin typeface="Times New Roman"/>
              </a:rPr>
              <a:t>_______________ 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Ola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crpinge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sila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tari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slabost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. O Ilija, ko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cudo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ki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planina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Karmil,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prastandilo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angla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ko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Ahav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, kova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vozingape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so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pire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grasta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. O Samson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molinga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Devle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bashi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sila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thaj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unistinga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Filistejcen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.</a:t>
            </a:r>
            <a:endParaRPr lang="de-DE" b="1" dirty="0">
              <a:solidFill>
                <a:prstClr val="black"/>
              </a:solidFill>
              <a:latin typeface="Times New Roman"/>
            </a:endParaRPr>
          </a:p>
          <a:p>
            <a:r>
              <a:rPr lang="ru-RU" b="1" dirty="0">
                <a:solidFill>
                  <a:prstClr val="black"/>
                </a:solidFill>
                <a:latin typeface="Times New Roman"/>
              </a:rPr>
              <a:t>(ст. 34) [1 Цареви 18:42-46] [Судии 16:23-30]</a:t>
            </a:r>
            <a:endParaRPr lang="es-ES" sz="36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3 Rectángulo">
            <a:extLst>
              <a:ext uri="{FF2B5EF4-FFF2-40B4-BE49-F238E27FC236}">
                <a16:creationId xmlns:a16="http://schemas.microsoft.com/office/drawing/2014/main" id="{CFB79A53-7646-F45F-3774-81F2E7C375BE}"/>
              </a:ext>
            </a:extLst>
          </p:cNvPr>
          <p:cNvSpPr/>
          <p:nvPr/>
        </p:nvSpPr>
        <p:spPr>
          <a:xfrm>
            <a:off x="2362200" y="272260"/>
            <a:ext cx="3524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k-MK" sz="3600" b="1" dirty="0">
                <a:solidFill>
                  <a:srgbClr val="C00000"/>
                </a:solidFill>
                <a:latin typeface="Times New Roman"/>
              </a:rPr>
              <a:t>Илија и Самсон</a:t>
            </a:r>
            <a:endParaRPr lang="es-ES" sz="14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3" name="Imagen 2" descr="Un dibujo de un hombre&#10;&#10;El contenido generado por IA puede ser incorrecto.">
            <a:extLst>
              <a:ext uri="{FF2B5EF4-FFF2-40B4-BE49-F238E27FC236}">
                <a16:creationId xmlns:a16="http://schemas.microsoft.com/office/drawing/2014/main" id="{D29092AB-61A1-F18C-CFB8-97302ED5E7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3" b="12855"/>
          <a:stretch>
            <a:fillRect/>
          </a:stretch>
        </p:blipFill>
        <p:spPr>
          <a:xfrm rot="215661">
            <a:off x="1220572" y="2806244"/>
            <a:ext cx="6040096" cy="3631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agen 5" descr="Imagen que contiene edificio, hombre, parado, azul&#10;&#10;El contenido generado por IA puede ser incorrecto.">
            <a:extLst>
              <a:ext uri="{FF2B5EF4-FFF2-40B4-BE49-F238E27FC236}">
                <a16:creationId xmlns:a16="http://schemas.microsoft.com/office/drawing/2014/main" id="{60EAB1EB-28B6-C05C-B05C-B2EA81A3A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964" y="2716674"/>
            <a:ext cx="3893607" cy="36956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E20D773-FE1F-A6EA-E8D1-75D88E7A669E}"/>
              </a:ext>
            </a:extLst>
          </p:cNvPr>
          <p:cNvSpPr txBox="1"/>
          <p:nvPr/>
        </p:nvSpPr>
        <p:spPr>
          <a:xfrm>
            <a:off x="544530" y="6484623"/>
            <a:ext cx="8935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momenti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slabost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 Devel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delaman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potrebno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976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5C2A3F3-AD86-E784-1737-F10FA7161565}"/>
              </a:ext>
            </a:extLst>
          </p:cNvPr>
          <p:cNvSpPr txBox="1"/>
          <p:nvPr/>
        </p:nvSpPr>
        <p:spPr>
          <a:xfrm>
            <a:off x="651640" y="5690669"/>
            <a:ext cx="108256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Preku</a:t>
            </a:r>
            <a:r>
              <a:rPr lang="de-DE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vera</a:t>
            </a:r>
            <a:r>
              <a:rPr lang="de-DE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razbirinaja</a:t>
            </a:r>
            <a:r>
              <a:rPr lang="de-DE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deka</a:t>
            </a:r>
            <a:r>
              <a:rPr lang="de-DE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de-DE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univerzum</a:t>
            </a:r>
            <a:r>
              <a:rPr lang="de-DE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tano</a:t>
            </a:r>
            <a:r>
              <a:rPr lang="de-DE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sozdaimo</a:t>
            </a:r>
            <a:r>
              <a:rPr lang="de-DE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upri</a:t>
            </a:r>
            <a:r>
              <a:rPr lang="de-DE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Devlesi</a:t>
            </a:r>
            <a:r>
              <a:rPr lang="de-DE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zapoved</a:t>
            </a:r>
            <a:r>
              <a:rPr lang="de-DE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agar</a:t>
            </a:r>
            <a:r>
              <a:rPr lang="de-DE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de-DE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oj</a:t>
            </a:r>
            <a:r>
              <a:rPr lang="de-DE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de-DE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dikolape</a:t>
            </a:r>
            <a:r>
              <a:rPr lang="de-DE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nane</a:t>
            </a:r>
            <a:r>
              <a:rPr lang="de-DE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sozdaimi</a:t>
            </a:r>
            <a:r>
              <a:rPr lang="de-DE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taro</a:t>
            </a:r>
            <a:r>
              <a:rPr lang="de-DE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odova</a:t>
            </a:r>
            <a:r>
              <a:rPr lang="de-DE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de-DE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ine</a:t>
            </a:r>
            <a:r>
              <a:rPr lang="de-DE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diklo</a:t>
            </a:r>
            <a:r>
              <a:rPr lang="de-DE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2000" b="1" dirty="0">
              <a:effectLst>
                <a:glow rad="88900">
                  <a:srgbClr val="FBFFC3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E46056C-9C1B-8343-A179-3D27EF3E2F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6" b="4346"/>
          <a:stretch>
            <a:fillRect/>
          </a:stretch>
        </p:blipFill>
        <p:spPr>
          <a:xfrm>
            <a:off x="651640" y="162569"/>
            <a:ext cx="10825657" cy="56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45DE139-EEA5-2D2E-2212-59F964E48915}"/>
              </a:ext>
            </a:extLst>
          </p:cNvPr>
          <p:cNvSpPr txBox="1"/>
          <p:nvPr/>
        </p:nvSpPr>
        <p:spPr>
          <a:xfrm>
            <a:off x="2575817" y="6498942"/>
            <a:ext cx="70403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Veruinava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deka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Devel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sozdainga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univerzum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thaj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ikjerelale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33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t="-30000" r="-15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F84CED-441D-F400-D23E-292FEBC3B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>
            <a:extLst>
              <a:ext uri="{FF2B5EF4-FFF2-40B4-BE49-F238E27FC236}">
                <a16:creationId xmlns:a16="http://schemas.microsoft.com/office/drawing/2014/main" id="{75D226C1-A4AE-E4A1-1D66-A2F957FC712C}"/>
              </a:ext>
            </a:extLst>
          </p:cNvPr>
          <p:cNvSpPr/>
          <p:nvPr/>
        </p:nvSpPr>
        <p:spPr>
          <a:xfrm>
            <a:off x="6412669" y="265251"/>
            <a:ext cx="4426781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 err="1">
                <a:solidFill>
                  <a:prstClr val="black"/>
                </a:solidFill>
                <a:latin typeface="Times New Roman"/>
              </a:rPr>
              <a:t>Veraja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 O</a:t>
            </a:r>
            <a:r>
              <a:rPr lang="es-ES" sz="4000" b="1" dirty="0">
                <a:solidFill>
                  <a:prstClr val="black"/>
                </a:solidFill>
                <a:latin typeface="Times New Roman"/>
              </a:rPr>
              <a:t>______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Ov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acilo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silno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ki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bitka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Boringape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narodoja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taro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Izrael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protiv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o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Amalik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. O Izrael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pobedinga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keda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O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Mojsej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vazdinga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pe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vasta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podrzime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taro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Aron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thaj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Ur.</a:t>
            </a:r>
          </a:p>
          <a:p>
            <a:r>
              <a:rPr lang="mk-MK" sz="2000" b="1" dirty="0">
                <a:solidFill>
                  <a:prstClr val="black"/>
                </a:solidFill>
                <a:latin typeface="Times New Roman"/>
              </a:rPr>
              <a:t>(</a:t>
            </a:r>
            <a:r>
              <a:rPr lang="mk-MK" sz="2000" b="1" dirty="0" err="1">
                <a:solidFill>
                  <a:prstClr val="black"/>
                </a:solidFill>
                <a:latin typeface="Times New Roman"/>
              </a:rPr>
              <a:t>ст</a:t>
            </a:r>
            <a:r>
              <a:rPr lang="mk-MK" sz="2000" b="1" dirty="0">
                <a:solidFill>
                  <a:prstClr val="black"/>
                </a:solidFill>
                <a:latin typeface="Times New Roman"/>
              </a:rPr>
              <a:t>. 34) [Излез 17:8-13]</a:t>
            </a:r>
            <a:endParaRPr lang="es-ES" sz="4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3 Rectángulo">
            <a:extLst>
              <a:ext uri="{FF2B5EF4-FFF2-40B4-BE49-F238E27FC236}">
                <a16:creationId xmlns:a16="http://schemas.microsoft.com/office/drawing/2014/main" id="{7C22435A-D096-55ED-D63D-2040F47D7D8D}"/>
              </a:ext>
            </a:extLst>
          </p:cNvPr>
          <p:cNvSpPr/>
          <p:nvPr/>
        </p:nvSpPr>
        <p:spPr>
          <a:xfrm>
            <a:off x="8286750" y="265251"/>
            <a:ext cx="18590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k-MK" sz="4000" b="1" dirty="0" err="1">
                <a:solidFill>
                  <a:srgbClr val="C00000"/>
                </a:solidFill>
                <a:latin typeface="Times New Roman"/>
              </a:rPr>
              <a:t>Јошуа</a:t>
            </a:r>
            <a:endParaRPr lang="es-ES" sz="105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7" name="Imagen 6" descr="Imagen que contiene persona, hombre, parado, cama&#10;&#10;El contenido generado por IA puede ser incorrecto.">
            <a:extLst>
              <a:ext uri="{FF2B5EF4-FFF2-40B4-BE49-F238E27FC236}">
                <a16:creationId xmlns:a16="http://schemas.microsoft.com/office/drawing/2014/main" id="{65790676-0DCD-084B-0A71-12F11DD64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" t="2820" r="1336" b="12084"/>
          <a:stretch>
            <a:fillRect/>
          </a:stretch>
        </p:blipFill>
        <p:spPr>
          <a:xfrm>
            <a:off x="773568" y="295216"/>
            <a:ext cx="5394350" cy="61546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76E8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D5E8F9E-1C5D-EE3F-4441-16C23AF41EA2}"/>
              </a:ext>
            </a:extLst>
          </p:cNvPr>
          <p:cNvSpPr txBox="1"/>
          <p:nvPr/>
        </p:nvSpPr>
        <p:spPr>
          <a:xfrm>
            <a:off x="0" y="647411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Devel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kerelaman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silno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thaj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delaman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pobeda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keda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veruinava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Oleste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09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DE5C14-9579-013E-168F-B4B4FCF3D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>
            <a:extLst>
              <a:ext uri="{FF2B5EF4-FFF2-40B4-BE49-F238E27FC236}">
                <a16:creationId xmlns:a16="http://schemas.microsoft.com/office/drawing/2014/main" id="{10989090-477A-207F-936E-C40E53177CFC}"/>
              </a:ext>
            </a:extLst>
          </p:cNvPr>
          <p:cNvSpPr/>
          <p:nvPr/>
        </p:nvSpPr>
        <p:spPr>
          <a:xfrm>
            <a:off x="2257426" y="903757"/>
            <a:ext cx="320736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Veraja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O 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_____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Ov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porazinga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o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stranska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vojske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.</a:t>
            </a:r>
            <a:r>
              <a:rPr lang="ru-RU" sz="4400" b="1" dirty="0">
                <a:solidFill>
                  <a:prstClr val="black"/>
                </a:solidFill>
                <a:latin typeface="Times New Roman"/>
              </a:rPr>
              <a:t> </a:t>
            </a:r>
            <a:endParaRPr lang="de-DE" sz="4400" b="1" dirty="0">
              <a:solidFill>
                <a:prstClr val="black"/>
              </a:solidFill>
              <a:latin typeface="Times New Roman"/>
            </a:endParaRPr>
          </a:p>
          <a:p>
            <a:r>
              <a:rPr lang="ru-RU" sz="2000" b="1" dirty="0">
                <a:solidFill>
                  <a:prstClr val="black"/>
                </a:solidFill>
                <a:latin typeface="Times New Roman"/>
              </a:rPr>
              <a:t>(ст. 34) [2. Самоилова 10:6-14]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936929-BB40-C0C3-D78E-BFE7957259EB}"/>
              </a:ext>
            </a:extLst>
          </p:cNvPr>
          <p:cNvSpPr txBox="1"/>
          <p:nvPr/>
        </p:nvSpPr>
        <p:spPr>
          <a:xfrm>
            <a:off x="2375338" y="1558810"/>
            <a:ext cx="14083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k-MK" sz="4400" b="1" dirty="0" err="1">
                <a:solidFill>
                  <a:srgbClr val="C00000"/>
                </a:solidFill>
                <a:latin typeface="Times New Roman"/>
              </a:rPr>
              <a:t>Јоав</a:t>
            </a:r>
            <a:endParaRPr lang="es-ES" sz="4400" b="1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8" name="Imagen 7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E398ACCE-8D84-1530-AA91-1E38C18584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"/>
          <a:stretch>
            <a:fillRect/>
          </a:stretch>
        </p:blipFill>
        <p:spPr>
          <a:xfrm>
            <a:off x="5454277" y="956442"/>
            <a:ext cx="6649279" cy="5391808"/>
          </a:xfrm>
          <a:prstGeom prst="rect">
            <a:avLst/>
          </a:prstGeom>
          <a:ln w="38100" cap="sq">
            <a:solidFill>
              <a:srgbClr val="A3BFB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A43988C-5775-A661-3B02-3EC34D165B08}"/>
              </a:ext>
            </a:extLst>
          </p:cNvPr>
          <p:cNvSpPr txBox="1"/>
          <p:nvPr/>
        </p:nvSpPr>
        <p:spPr>
          <a:xfrm>
            <a:off x="2575034" y="199462"/>
            <a:ext cx="9616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O </a:t>
            </a:r>
            <a:r>
              <a:rPr lang="de-DE" sz="2000" b="1" dirty="0" err="1"/>
              <a:t>Neprijateli</a:t>
            </a:r>
            <a:r>
              <a:rPr lang="de-DE" sz="2000" b="1" dirty="0"/>
              <a:t> </a:t>
            </a:r>
            <a:r>
              <a:rPr lang="de-DE" sz="2000" b="1" dirty="0" err="1"/>
              <a:t>nasela</a:t>
            </a:r>
            <a:r>
              <a:rPr lang="de-DE" sz="2000" b="1" dirty="0"/>
              <a:t> </a:t>
            </a:r>
            <a:r>
              <a:rPr lang="de-DE" sz="2000" b="1" dirty="0" err="1"/>
              <a:t>mandar</a:t>
            </a:r>
            <a:r>
              <a:rPr lang="de-DE" sz="2000" b="1" dirty="0"/>
              <a:t> ko </a:t>
            </a:r>
            <a:r>
              <a:rPr lang="de-DE" sz="2000" b="1" dirty="0" err="1"/>
              <a:t>anav</a:t>
            </a:r>
            <a:r>
              <a:rPr lang="de-DE" sz="2000" b="1" dirty="0"/>
              <a:t> e </a:t>
            </a:r>
            <a:r>
              <a:rPr lang="de-DE" sz="2000" b="1" dirty="0" err="1"/>
              <a:t>Devleso</a:t>
            </a:r>
            <a:r>
              <a:rPr lang="de-DE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409801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7BED74-EA58-A281-43DD-FE863CF47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edificio, hombre, mujer, sostener&#10;&#10;El contenido generado por IA puede ser incorrecto.">
            <a:extLst>
              <a:ext uri="{FF2B5EF4-FFF2-40B4-BE49-F238E27FC236}">
                <a16:creationId xmlns:a16="http://schemas.microsoft.com/office/drawing/2014/main" id="{07D0F006-E475-C2A5-5CE6-43528AF75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121" y="472612"/>
            <a:ext cx="4181582" cy="6102850"/>
          </a:xfrm>
          <a:prstGeom prst="rect">
            <a:avLst/>
          </a:prstGeom>
          <a:ln w="38100" cap="sq">
            <a:solidFill>
              <a:srgbClr val="63677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ropa, hombre, puesto, camiseta&#10;&#10;El contenido generado por IA puede ser incorrecto.">
            <a:extLst>
              <a:ext uri="{FF2B5EF4-FFF2-40B4-BE49-F238E27FC236}">
                <a16:creationId xmlns:a16="http://schemas.microsoft.com/office/drawing/2014/main" id="{B9789E90-7616-2CDB-F375-31D954ED5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97" y="2311589"/>
            <a:ext cx="3584412" cy="4263874"/>
          </a:xfrm>
          <a:prstGeom prst="rect">
            <a:avLst/>
          </a:prstGeom>
          <a:ln w="38100" cap="sq">
            <a:solidFill>
              <a:srgbClr val="09576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2 Rectángulo">
            <a:extLst>
              <a:ext uri="{FF2B5EF4-FFF2-40B4-BE49-F238E27FC236}">
                <a16:creationId xmlns:a16="http://schemas.microsoft.com/office/drawing/2014/main" id="{DF821B94-2C3B-61BA-A544-D62B72757D96}"/>
              </a:ext>
            </a:extLst>
          </p:cNvPr>
          <p:cNvSpPr/>
          <p:nvPr/>
        </p:nvSpPr>
        <p:spPr>
          <a:xfrm>
            <a:off x="4166615" y="1089538"/>
            <a:ext cx="330110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Veraja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i 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_________________________________ </a:t>
            </a:r>
            <a:r>
              <a:rPr lang="de-DE" sz="3200" b="1" dirty="0" err="1">
                <a:solidFill>
                  <a:prstClr val="black"/>
                </a:solidFill>
                <a:latin typeface="Times New Roman"/>
              </a:rPr>
              <a:t>Priminge</a:t>
            </a:r>
            <a:r>
              <a:rPr lang="de-DE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200" b="1" dirty="0" err="1">
                <a:solidFill>
                  <a:prstClr val="black"/>
                </a:solidFill>
                <a:latin typeface="Times New Roman"/>
              </a:rPr>
              <a:t>pire</a:t>
            </a:r>
            <a:r>
              <a:rPr lang="de-DE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200" b="1" dirty="0" err="1">
                <a:solidFill>
                  <a:prstClr val="black"/>
                </a:solidFill>
                <a:latin typeface="Times New Roman"/>
              </a:rPr>
              <a:t>mulen</a:t>
            </a:r>
            <a:r>
              <a:rPr lang="de-DE" sz="3200" b="1" dirty="0">
                <a:solidFill>
                  <a:prstClr val="black"/>
                </a:solidFill>
                <a:latin typeface="Times New Roman"/>
              </a:rPr>
              <a:t>.</a:t>
            </a:r>
          </a:p>
          <a:p>
            <a:r>
              <a:rPr lang="ru-RU" sz="2000" b="1" dirty="0">
                <a:solidFill>
                  <a:prstClr val="black"/>
                </a:solidFill>
                <a:latin typeface="Times New Roman"/>
              </a:rPr>
              <a:t>(ст. 35) [2 Цареви 4:18-37]</a:t>
            </a:r>
          </a:p>
          <a:p>
            <a:r>
              <a:rPr lang="ru-RU" sz="2000" b="1" dirty="0">
                <a:solidFill>
                  <a:prstClr val="black"/>
                </a:solidFill>
                <a:latin typeface="Times New Roman"/>
              </a:rPr>
              <a:t>[1 Цареви 17:17-24]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014D88F-9C5B-23A5-1D22-CCBFD7CCACE3}"/>
              </a:ext>
            </a:extLst>
          </p:cNvPr>
          <p:cNvSpPr txBox="1"/>
          <p:nvPr/>
        </p:nvSpPr>
        <p:spPr>
          <a:xfrm>
            <a:off x="4252394" y="2469958"/>
            <a:ext cx="30900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k-MK" sz="4000" b="1" dirty="0">
                <a:solidFill>
                  <a:srgbClr val="C00000"/>
                </a:solidFill>
                <a:latin typeface="Times New Roman"/>
              </a:rPr>
              <a:t>и вдовицата од </a:t>
            </a:r>
            <a:r>
              <a:rPr lang="mk-MK" sz="4000" b="1" dirty="0" err="1">
                <a:solidFill>
                  <a:srgbClr val="C00000"/>
                </a:solidFill>
                <a:latin typeface="Times New Roman"/>
              </a:rPr>
              <a:t>Сарепта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F18C53-D159-1B63-D146-F6035905C2C0}"/>
              </a:ext>
            </a:extLst>
          </p:cNvPr>
          <p:cNvSpPr txBox="1"/>
          <p:nvPr/>
        </p:nvSpPr>
        <p:spPr>
          <a:xfrm>
            <a:off x="4272146" y="1823627"/>
            <a:ext cx="30900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k-MK" sz="3600" b="1" dirty="0" err="1">
                <a:solidFill>
                  <a:srgbClr val="C00000"/>
                </a:solidFill>
                <a:latin typeface="Times New Roman"/>
              </a:rPr>
              <a:t>Сунамитката</a:t>
            </a:r>
            <a:endParaRPr lang="es-ES" sz="36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68B0F98-0EA5-E211-1766-A4B1F18926AF}"/>
              </a:ext>
            </a:extLst>
          </p:cNvPr>
          <p:cNvSpPr txBox="1"/>
          <p:nvPr/>
        </p:nvSpPr>
        <p:spPr>
          <a:xfrm>
            <a:off x="2217682" y="-52786"/>
            <a:ext cx="7798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Duri </a:t>
            </a:r>
            <a:r>
              <a:rPr lang="de-DE" sz="2000" b="1" dirty="0" err="1"/>
              <a:t>thaj</a:t>
            </a:r>
            <a:r>
              <a:rPr lang="de-DE" sz="2000" b="1" dirty="0"/>
              <a:t> o </a:t>
            </a:r>
            <a:r>
              <a:rPr lang="de-DE" sz="2000" b="1" dirty="0" err="1"/>
              <a:t>meriba</a:t>
            </a:r>
            <a:r>
              <a:rPr lang="de-DE" sz="2000" b="1" dirty="0"/>
              <a:t> </a:t>
            </a:r>
            <a:r>
              <a:rPr lang="de-DE" sz="2000" b="1" dirty="0" err="1"/>
              <a:t>nane</a:t>
            </a:r>
            <a:r>
              <a:rPr lang="de-DE" sz="2000" b="1" dirty="0"/>
              <a:t> </a:t>
            </a:r>
            <a:r>
              <a:rPr lang="de-DE" sz="2000" b="1" dirty="0" err="1"/>
              <a:t>problemi</a:t>
            </a:r>
            <a:r>
              <a:rPr lang="de-DE" sz="2000" b="1" dirty="0"/>
              <a:t> e </a:t>
            </a:r>
            <a:r>
              <a:rPr lang="de-DE" sz="2000" b="1" dirty="0" err="1"/>
              <a:t>Devlese</a:t>
            </a:r>
            <a:r>
              <a:rPr lang="de-DE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35349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r="-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579D0F-A765-E63B-6DBD-9594A008B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>
            <a:extLst>
              <a:ext uri="{FF2B5EF4-FFF2-40B4-BE49-F238E27FC236}">
                <a16:creationId xmlns:a16="http://schemas.microsoft.com/office/drawing/2014/main" id="{43DA4465-FBC0-4D96-0E1A-90483142B908}"/>
              </a:ext>
            </a:extLst>
          </p:cNvPr>
          <p:cNvSpPr/>
          <p:nvPr/>
        </p:nvSpPr>
        <p:spPr>
          <a:xfrm>
            <a:off x="7221443" y="1137563"/>
            <a:ext cx="4571164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Veraja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O 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_________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Ov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ine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macimo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odbibaja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otkup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za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da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saj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te ovel le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posukar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voskresenije</a:t>
            </a:r>
            <a:r>
              <a:rPr lang="ru-RU" sz="4400" b="1" dirty="0">
                <a:solidFill>
                  <a:prstClr val="black"/>
                </a:solidFill>
                <a:latin typeface="Times New Roman"/>
              </a:rPr>
              <a:t>.</a:t>
            </a:r>
            <a:endParaRPr lang="de-DE" sz="4400" b="1" dirty="0">
              <a:solidFill>
                <a:prstClr val="black"/>
              </a:solidFill>
              <a:latin typeface="Times New Roman"/>
            </a:endParaRPr>
          </a:p>
          <a:p>
            <a:r>
              <a:rPr lang="ru-RU" sz="2000" b="1" dirty="0">
                <a:solidFill>
                  <a:prstClr val="black"/>
                </a:solidFill>
                <a:latin typeface="Times New Roman"/>
              </a:rPr>
              <a:t>(ст. 35) [Еремија 20:2; 38:6]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6" name="Imagen 5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D4E688AA-196D-102D-02E2-1C84867F4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56" y="3308617"/>
            <a:ext cx="6822507" cy="3456737"/>
          </a:xfrm>
          <a:prstGeom prst="rect">
            <a:avLst/>
          </a:prstGeom>
          <a:ln w="38100" cap="sq">
            <a:gradFill flip="none" rotWithShape="1">
              <a:gsLst>
                <a:gs pos="58000">
                  <a:schemeClr val="accent5">
                    <a:lumMod val="60000"/>
                    <a:lumOff val="40000"/>
                  </a:schemeClr>
                </a:gs>
                <a:gs pos="28000">
                  <a:schemeClr val="accent5">
                    <a:lumMod val="75000"/>
                  </a:schemeClr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Imagen que contiene tela, tabla, parado, mujer&#10;&#10;El contenido generado por IA puede ser incorrecto.">
            <a:extLst>
              <a:ext uri="{FF2B5EF4-FFF2-40B4-BE49-F238E27FC236}">
                <a16:creationId xmlns:a16="http://schemas.microsoft.com/office/drawing/2014/main" id="{E86F7E96-2CD6-EC79-DBC5-80138C8741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2" b="13223"/>
          <a:stretch>
            <a:fillRect/>
          </a:stretch>
        </p:blipFill>
        <p:spPr>
          <a:xfrm>
            <a:off x="239856" y="92646"/>
            <a:ext cx="6822507" cy="3086101"/>
          </a:xfrm>
          <a:prstGeom prst="rect">
            <a:avLst/>
          </a:prstGeom>
          <a:ln w="38100" cap="sq">
            <a:gradFill flip="none" rotWithShape="1">
              <a:gsLst>
                <a:gs pos="58000">
                  <a:schemeClr val="accent5">
                    <a:lumMod val="60000"/>
                    <a:lumOff val="40000"/>
                  </a:schemeClr>
                </a:gs>
                <a:gs pos="28000">
                  <a:schemeClr val="accent5">
                    <a:lumMod val="75000"/>
                  </a:schemeClr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F4C999C-2803-D075-130B-51681486CC0D}"/>
              </a:ext>
            </a:extLst>
          </p:cNvPr>
          <p:cNvSpPr txBox="1"/>
          <p:nvPr/>
        </p:nvSpPr>
        <p:spPr>
          <a:xfrm>
            <a:off x="7304689" y="1819148"/>
            <a:ext cx="25224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k-MK" sz="4400" b="1" dirty="0">
                <a:solidFill>
                  <a:srgbClr val="C00000"/>
                </a:solidFill>
                <a:latin typeface="Times New Roman"/>
              </a:rPr>
              <a:t>Еремија</a:t>
            </a:r>
            <a:endParaRPr lang="es-ES" sz="4400" dirty="0">
              <a:solidFill>
                <a:srgbClr val="C0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5EE41C1-4E48-4388-8DDF-727E2A3A4020}"/>
              </a:ext>
            </a:extLst>
          </p:cNvPr>
          <p:cNvSpPr txBox="1"/>
          <p:nvPr/>
        </p:nvSpPr>
        <p:spPr>
          <a:xfrm>
            <a:off x="7062362" y="73339"/>
            <a:ext cx="4730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acovav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cvrsto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thaj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miro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zivoto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tano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rizik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veruibaja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deka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voskresenije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403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r="-20000" b="-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9A723B-F4DA-6CB7-6F43-4FC34FA2E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persona, edificio, hombre, gente&#10;&#10;El contenido generado por IA puede ser incorrecto.">
            <a:extLst>
              <a:ext uri="{FF2B5EF4-FFF2-40B4-BE49-F238E27FC236}">
                <a16:creationId xmlns:a16="http://schemas.microsoft.com/office/drawing/2014/main" id="{4375A2B7-932C-4D65-AEE4-540C37597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2" y="242292"/>
            <a:ext cx="5199645" cy="6373416"/>
          </a:xfrm>
          <a:prstGeom prst="snip2DiagRect">
            <a:avLst/>
          </a:prstGeom>
          <a:gradFill flip="none" rotWithShape="1">
            <a:gsLst>
              <a:gs pos="58000">
                <a:srgbClr val="E1BCAA"/>
              </a:gs>
              <a:gs pos="28000">
                <a:srgbClr val="6D4B3A"/>
              </a:gs>
            </a:gsLst>
            <a:lin ang="2700000" scaled="1"/>
            <a:tileRect/>
          </a:gradFill>
          <a:ln w="88900" cap="sq">
            <a:gradFill>
              <a:gsLst>
                <a:gs pos="8000">
                  <a:schemeClr val="accent2">
                    <a:lumMod val="40000"/>
                    <a:lumOff val="60000"/>
                  </a:schemeClr>
                </a:gs>
                <a:gs pos="96000">
                  <a:srgbClr val="65412F"/>
                </a:gs>
              </a:gsLst>
              <a:lin ang="5400000" scaled="1"/>
            </a:gra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2 Rectángulo">
            <a:extLst>
              <a:ext uri="{FF2B5EF4-FFF2-40B4-BE49-F238E27FC236}">
                <a16:creationId xmlns:a16="http://schemas.microsoft.com/office/drawing/2014/main" id="{2407191D-1CA0-2FCC-83CE-998EC3C3AA0D}"/>
              </a:ext>
            </a:extLst>
          </p:cNvPr>
          <p:cNvSpPr/>
          <p:nvPr/>
        </p:nvSpPr>
        <p:spPr>
          <a:xfrm>
            <a:off x="5598640" y="3575952"/>
            <a:ext cx="6591399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800" b="1" dirty="0" err="1">
                <a:solidFill>
                  <a:prstClr val="black"/>
                </a:solidFill>
                <a:latin typeface="Times New Roman"/>
              </a:rPr>
              <a:t>Veraja</a:t>
            </a:r>
            <a:r>
              <a:rPr lang="de-DE" sz="3800" b="1" dirty="0">
                <a:solidFill>
                  <a:prstClr val="black"/>
                </a:solidFill>
                <a:latin typeface="Times New Roman"/>
              </a:rPr>
              <a:t> O</a:t>
            </a:r>
            <a:r>
              <a:rPr lang="es-ES" sz="3800" b="1" dirty="0">
                <a:solidFill>
                  <a:prstClr val="black"/>
                </a:solidFill>
                <a:latin typeface="Times New Roman"/>
              </a:rPr>
              <a:t>______, _______, ________, </a:t>
            </a:r>
            <a:r>
              <a:rPr lang="ru-RU" sz="3800" b="1" dirty="0">
                <a:solidFill>
                  <a:prstClr val="black"/>
                </a:solidFill>
                <a:latin typeface="Times New Roman"/>
              </a:rPr>
              <a:t>итн. </a:t>
            </a:r>
            <a:r>
              <a:rPr lang="de-DE" sz="3800" b="1" dirty="0">
                <a:solidFill>
                  <a:prstClr val="black"/>
                </a:solidFill>
                <a:latin typeface="Times New Roman"/>
              </a:rPr>
              <a:t>Ola </a:t>
            </a:r>
            <a:r>
              <a:rPr lang="de-DE" sz="3800" b="1" dirty="0" err="1">
                <a:solidFill>
                  <a:prstClr val="black"/>
                </a:solidFill>
                <a:latin typeface="Times New Roman"/>
              </a:rPr>
              <a:t>pretrpinge</a:t>
            </a:r>
            <a:r>
              <a:rPr lang="de-DE" sz="3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800" b="1" dirty="0" err="1">
                <a:solidFill>
                  <a:prstClr val="black"/>
                </a:solidFill>
                <a:latin typeface="Times New Roman"/>
              </a:rPr>
              <a:t>navrede</a:t>
            </a:r>
            <a:r>
              <a:rPr lang="de-DE" sz="3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800" b="1" dirty="0" err="1">
                <a:solidFill>
                  <a:prstClr val="black"/>
                </a:solidFill>
                <a:latin typeface="Times New Roman"/>
              </a:rPr>
              <a:t>thaj</a:t>
            </a:r>
            <a:r>
              <a:rPr lang="de-DE" sz="3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800" b="1" dirty="0" err="1">
                <a:solidFill>
                  <a:prstClr val="black"/>
                </a:solidFill>
                <a:latin typeface="Times New Roman"/>
              </a:rPr>
              <a:t>kuiba</a:t>
            </a:r>
            <a:r>
              <a:rPr lang="de-DE" sz="3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800" b="1" dirty="0" err="1">
                <a:solidFill>
                  <a:prstClr val="black"/>
                </a:solidFill>
                <a:latin typeface="Times New Roman"/>
              </a:rPr>
              <a:t>kamsikuvajne</a:t>
            </a:r>
            <a:r>
              <a:rPr lang="de-DE" sz="3800" b="1" dirty="0">
                <a:solidFill>
                  <a:prstClr val="black"/>
                </a:solidFill>
                <a:latin typeface="Times New Roman"/>
              </a:rPr>
              <a:t>.</a:t>
            </a:r>
            <a:endParaRPr lang="es-ES" sz="3800" b="1" dirty="0">
              <a:solidFill>
                <a:prstClr val="black"/>
              </a:solidFill>
              <a:latin typeface="Times New Roman"/>
            </a:endParaRPr>
          </a:p>
          <a:p>
            <a:r>
              <a:rPr lang="ru-RU" b="1" dirty="0">
                <a:solidFill>
                  <a:prstClr val="black"/>
                </a:solidFill>
                <a:latin typeface="Times New Roman"/>
              </a:rPr>
              <a:t>(ст. 36) [Битие 37:13-24; Дела 12:1-19; Дела 16:19-24]</a:t>
            </a:r>
            <a:endParaRPr lang="es-ES" sz="3200" b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4" name="Imagen 3" descr="Hombre sentado en una silla de madera&#10;&#10;El contenido generado por IA puede ser incorrecto.">
            <a:extLst>
              <a:ext uri="{FF2B5EF4-FFF2-40B4-BE49-F238E27FC236}">
                <a16:creationId xmlns:a16="http://schemas.microsoft.com/office/drawing/2014/main" id="{B1170A0A-5DA5-5744-D44E-0923792559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8" b="9713"/>
          <a:stretch>
            <a:fillRect/>
          </a:stretch>
        </p:blipFill>
        <p:spPr>
          <a:xfrm>
            <a:off x="5742412" y="675409"/>
            <a:ext cx="6303856" cy="2866589"/>
          </a:xfrm>
          <a:prstGeom prst="snip2DiagRect">
            <a:avLst/>
          </a:prstGeom>
          <a:gradFill flip="none" rotWithShape="1">
            <a:gsLst>
              <a:gs pos="58000">
                <a:srgbClr val="E1BCAA"/>
              </a:gs>
              <a:gs pos="28000">
                <a:srgbClr val="923B0C"/>
              </a:gs>
            </a:gsLst>
            <a:lin ang="2700000" scaled="1"/>
            <a:tileRect/>
          </a:gradFill>
          <a:ln w="88900" cap="sq">
            <a:gradFill>
              <a:gsLst>
                <a:gs pos="100000">
                  <a:srgbClr val="AF7634"/>
                </a:gs>
                <a:gs pos="4000">
                  <a:srgbClr val="A64511"/>
                </a:gs>
              </a:gsLst>
              <a:lin ang="5400000" scaled="1"/>
            </a:gra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20C851E-AB46-DA76-A943-041CD261EC7B}"/>
              </a:ext>
            </a:extLst>
          </p:cNvPr>
          <p:cNvSpPr txBox="1"/>
          <p:nvPr/>
        </p:nvSpPr>
        <p:spPr>
          <a:xfrm>
            <a:off x="5710882" y="4136504"/>
            <a:ext cx="190911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k-MK" sz="3800" b="1" dirty="0">
                <a:solidFill>
                  <a:srgbClr val="C00000"/>
                </a:solidFill>
                <a:latin typeface="Times New Roman"/>
              </a:rPr>
              <a:t>Павле</a:t>
            </a:r>
            <a:endParaRPr lang="es-ES" sz="3800" dirty="0">
              <a:solidFill>
                <a:srgbClr val="C0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06E8E00-2C68-A4F4-6451-4BF2CB499214}"/>
              </a:ext>
            </a:extLst>
          </p:cNvPr>
          <p:cNvSpPr txBox="1"/>
          <p:nvPr/>
        </p:nvSpPr>
        <p:spPr>
          <a:xfrm>
            <a:off x="7476895" y="3560499"/>
            <a:ext cx="155585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k-MK" sz="3800" b="1" dirty="0">
                <a:solidFill>
                  <a:srgbClr val="C00000"/>
                </a:solidFill>
                <a:latin typeface="Times New Roman"/>
              </a:rPr>
              <a:t>Јосиф</a:t>
            </a:r>
            <a:r>
              <a:rPr kumimoji="0" lang="es-ES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endParaRPr lang="es-ES" sz="38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F709022-0A67-F23B-0096-C2C7735DFEC5}"/>
              </a:ext>
            </a:extLst>
          </p:cNvPr>
          <p:cNvSpPr txBox="1"/>
          <p:nvPr/>
        </p:nvSpPr>
        <p:spPr>
          <a:xfrm>
            <a:off x="9229095" y="3560499"/>
            <a:ext cx="169129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k-MK" sz="3800" b="1" dirty="0">
                <a:solidFill>
                  <a:srgbClr val="C00000"/>
                </a:solidFill>
                <a:latin typeface="Times New Roman"/>
              </a:rPr>
              <a:t>Петар</a:t>
            </a:r>
            <a:r>
              <a:rPr kumimoji="0" lang="es-ES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endParaRPr lang="es-ES" sz="38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3CE0811-59E5-9BD7-0B99-F925BF276FA3}"/>
              </a:ext>
            </a:extLst>
          </p:cNvPr>
          <p:cNvSpPr txBox="1"/>
          <p:nvPr/>
        </p:nvSpPr>
        <p:spPr>
          <a:xfrm>
            <a:off x="6611006" y="-236"/>
            <a:ext cx="5580993" cy="612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Maskar ko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problemija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mirno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sovava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ili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srekno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gilavava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veruibaja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 Devel.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572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10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t="-26000" r="-8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DEABDE-B09F-E96C-3812-A82FE6FED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tabla, mujer, foto, hombre&#10;&#10;El contenido generado por IA puede ser incorrecto.">
            <a:extLst>
              <a:ext uri="{FF2B5EF4-FFF2-40B4-BE49-F238E27FC236}">
                <a16:creationId xmlns:a16="http://schemas.microsoft.com/office/drawing/2014/main" id="{D42BE215-565B-5CB8-B6F9-0A78200DE3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" r="4507"/>
          <a:stretch>
            <a:fillRect/>
          </a:stretch>
        </p:blipFill>
        <p:spPr>
          <a:xfrm>
            <a:off x="6019431" y="931171"/>
            <a:ext cx="5812272" cy="5526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3188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grupo de personas en una plaza&#10;&#10;El contenido generado por IA puede ser incorrecto.">
            <a:extLst>
              <a:ext uri="{FF2B5EF4-FFF2-40B4-BE49-F238E27FC236}">
                <a16:creationId xmlns:a16="http://schemas.microsoft.com/office/drawing/2014/main" id="{0AF30B69-CF87-3C19-00B5-E1549F5C5E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0" b="17824"/>
          <a:stretch>
            <a:fillRect/>
          </a:stretch>
        </p:blipFill>
        <p:spPr>
          <a:xfrm>
            <a:off x="444380" y="3163614"/>
            <a:ext cx="5115593" cy="3310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Rectángulo">
            <a:extLst>
              <a:ext uri="{FF2B5EF4-FFF2-40B4-BE49-F238E27FC236}">
                <a16:creationId xmlns:a16="http://schemas.microsoft.com/office/drawing/2014/main" id="{96CA798A-3101-6BE3-9631-9C4932EEE91F}"/>
              </a:ext>
            </a:extLst>
          </p:cNvPr>
          <p:cNvSpPr/>
          <p:nvPr/>
        </p:nvSpPr>
        <p:spPr>
          <a:xfrm>
            <a:off x="422084" y="931171"/>
            <a:ext cx="548473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 err="1">
                <a:solidFill>
                  <a:prstClr val="black"/>
                </a:solidFill>
                <a:latin typeface="Times New Roman"/>
              </a:rPr>
              <a:t>Veraja</a:t>
            </a:r>
            <a:r>
              <a:rPr lang="de-DE" sz="3200" b="1" dirty="0">
                <a:solidFill>
                  <a:prstClr val="black"/>
                </a:solidFill>
                <a:latin typeface="Times New Roman"/>
              </a:rPr>
              <a:t> O</a:t>
            </a:r>
            <a:r>
              <a:rPr lang="es-ES" sz="3200" b="1" dirty="0">
                <a:solidFill>
                  <a:prstClr val="black"/>
                </a:solidFill>
                <a:latin typeface="Times New Roman"/>
              </a:rPr>
              <a:t>__________________ </a:t>
            </a:r>
            <a:r>
              <a:rPr lang="mk-MK" sz="3200" b="1" dirty="0">
                <a:solidFill>
                  <a:prstClr val="black"/>
                </a:solidFill>
                <a:latin typeface="Times New Roman"/>
              </a:rPr>
              <a:t>и</a:t>
            </a:r>
            <a:r>
              <a:rPr lang="es-ES" sz="3200" b="1" dirty="0">
                <a:solidFill>
                  <a:prstClr val="black"/>
                </a:solidFill>
                <a:latin typeface="Times New Roman"/>
              </a:rPr>
              <a:t> _________ </a:t>
            </a:r>
            <a:r>
              <a:rPr lang="de-DE" sz="3200" b="1" dirty="0">
                <a:solidFill>
                  <a:prstClr val="black"/>
                </a:solidFill>
                <a:latin typeface="Times New Roman"/>
              </a:rPr>
              <a:t>Ola </a:t>
            </a:r>
            <a:r>
              <a:rPr lang="de-DE" sz="3200" b="1" dirty="0" err="1">
                <a:solidFill>
                  <a:prstClr val="black"/>
                </a:solidFill>
                <a:latin typeface="Times New Roman"/>
              </a:rPr>
              <a:t>ine</a:t>
            </a:r>
            <a:r>
              <a:rPr lang="de-DE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200" b="1" dirty="0" err="1">
                <a:solidFill>
                  <a:prstClr val="black"/>
                </a:solidFill>
                <a:latin typeface="Times New Roman"/>
              </a:rPr>
              <a:t>kamenuime</a:t>
            </a:r>
            <a:r>
              <a:rPr lang="de-DE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200" b="1" dirty="0" err="1">
                <a:solidFill>
                  <a:prstClr val="black"/>
                </a:solidFill>
                <a:latin typeface="Times New Roman"/>
              </a:rPr>
              <a:t>barencar</a:t>
            </a:r>
            <a:r>
              <a:rPr lang="de-DE" sz="3200" b="1" dirty="0">
                <a:solidFill>
                  <a:prstClr val="black"/>
                </a:solidFill>
                <a:latin typeface="Times New Roman"/>
              </a:rPr>
              <a:t>.</a:t>
            </a:r>
            <a:endParaRPr lang="es-ES" sz="3200" b="1" dirty="0">
              <a:solidFill>
                <a:prstClr val="black"/>
              </a:solidFill>
              <a:latin typeface="Times New Roman"/>
            </a:endParaRPr>
          </a:p>
          <a:p>
            <a:r>
              <a:rPr lang="ru-RU" sz="2000" b="1" dirty="0">
                <a:solidFill>
                  <a:prstClr val="black"/>
                </a:solidFill>
                <a:latin typeface="Times New Roman"/>
              </a:rPr>
              <a:t>(ст. 37) [1 Цареви 21:1-16; Дела 7:59]</a:t>
            </a:r>
            <a:endParaRPr lang="es-ES" sz="32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E3ADB3-6307-BE1B-0E0B-150506C3475D}"/>
              </a:ext>
            </a:extLst>
          </p:cNvPr>
          <p:cNvSpPr txBox="1"/>
          <p:nvPr/>
        </p:nvSpPr>
        <p:spPr>
          <a:xfrm>
            <a:off x="2070534" y="899641"/>
            <a:ext cx="36470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k-MK" sz="3200" b="1" dirty="0" err="1">
                <a:solidFill>
                  <a:srgbClr val="C00000"/>
                </a:solidFill>
                <a:latin typeface="Times New Roman"/>
              </a:rPr>
              <a:t>Навутеј</a:t>
            </a:r>
            <a:r>
              <a:rPr lang="mk-MK" sz="3200" b="1" dirty="0">
                <a:solidFill>
                  <a:srgbClr val="C00000"/>
                </a:solidFill>
                <a:latin typeface="Times New Roman"/>
              </a:rPr>
              <a:t> од </a:t>
            </a:r>
            <a:r>
              <a:rPr lang="mk-MK" sz="3200" b="1" dirty="0" err="1">
                <a:solidFill>
                  <a:srgbClr val="C00000"/>
                </a:solidFill>
                <a:latin typeface="Times New Roman"/>
              </a:rPr>
              <a:t>Језраел</a:t>
            </a:r>
            <a:endParaRPr lang="es-ES" sz="32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CD5392-D9E7-0067-DC4E-92C37F6CDF13}"/>
              </a:ext>
            </a:extLst>
          </p:cNvPr>
          <p:cNvSpPr txBox="1"/>
          <p:nvPr/>
        </p:nvSpPr>
        <p:spPr>
          <a:xfrm>
            <a:off x="809292" y="1399219"/>
            <a:ext cx="18393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k-MK" sz="3200" b="1" dirty="0">
                <a:solidFill>
                  <a:srgbClr val="C00000"/>
                </a:solidFill>
                <a:latin typeface="Times New Roman"/>
              </a:rPr>
              <a:t>Стефан</a:t>
            </a:r>
            <a:endParaRPr lang="es-ES" sz="32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B453E72-A197-2C63-F925-F813B6562C13}"/>
              </a:ext>
            </a:extLst>
          </p:cNvPr>
          <p:cNvSpPr txBox="1"/>
          <p:nvPr/>
        </p:nvSpPr>
        <p:spPr>
          <a:xfrm>
            <a:off x="0" y="199459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merav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te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acovav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verno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ili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te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svedocinav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vistina,nane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dvuminav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man.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809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2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0359E3-2307-785D-28A9-16A917B9F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hombre, cebra, cuarto&#10;&#10;El contenido generado por IA puede ser incorrecto.">
            <a:extLst>
              <a:ext uri="{FF2B5EF4-FFF2-40B4-BE49-F238E27FC236}">
                <a16:creationId xmlns:a16="http://schemas.microsoft.com/office/drawing/2014/main" id="{2A925D1C-760B-219C-094C-67E0BB552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6" y="1334815"/>
            <a:ext cx="10089931" cy="4992575"/>
          </a:xfrm>
          <a:prstGeom prst="ellipse">
            <a:avLst/>
          </a:prstGeom>
          <a:ln w="190500" cap="rnd">
            <a:gradFill>
              <a:gsLst>
                <a:gs pos="0">
                  <a:srgbClr val="D0A276"/>
                </a:gs>
                <a:gs pos="52000">
                  <a:srgbClr val="C8A580"/>
                </a:gs>
                <a:gs pos="44000">
                  <a:srgbClr val="C8A57F"/>
                </a:gs>
                <a:gs pos="52000">
                  <a:srgbClr val="95613B"/>
                </a:gs>
                <a:gs pos="99000">
                  <a:srgbClr val="8A522C"/>
                </a:gs>
              </a:gsLst>
              <a:lin ang="5400000" scaled="1"/>
            </a:gra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 contourW="38100">
            <a:bevelT w="260350" h="120650" prst="relaxedInset"/>
            <a:extrusionClr>
              <a:srgbClr val="FFFF00"/>
            </a:extrusionClr>
            <a:contourClr>
              <a:schemeClr val="accent2">
                <a:lumMod val="20000"/>
                <a:lumOff val="80000"/>
              </a:schemeClr>
            </a:contourClr>
          </a:sp3d>
        </p:spPr>
      </p:pic>
      <p:sp>
        <p:nvSpPr>
          <p:cNvPr id="2" name="2 Rectángulo">
            <a:extLst>
              <a:ext uri="{FF2B5EF4-FFF2-40B4-BE49-F238E27FC236}">
                <a16:creationId xmlns:a16="http://schemas.microsoft.com/office/drawing/2014/main" id="{1AB2D2A4-6CAE-38B2-3E4D-FE8AB7650E85}"/>
              </a:ext>
            </a:extLst>
          </p:cNvPr>
          <p:cNvSpPr/>
          <p:nvPr/>
        </p:nvSpPr>
        <p:spPr>
          <a:xfrm>
            <a:off x="400050" y="126399"/>
            <a:ext cx="10089931" cy="1122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Veraja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O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_______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Ov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mulo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cindo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ko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maskar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Times New Roman"/>
              </a:rPr>
              <a:t>(според традицијата). (ст. 37) (ST 17-2-1898)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D8CAF07-2290-E668-7A9B-701FC0A741A0}"/>
              </a:ext>
            </a:extLst>
          </p:cNvPr>
          <p:cNvSpPr txBox="1"/>
          <p:nvPr/>
        </p:nvSpPr>
        <p:spPr>
          <a:xfrm>
            <a:off x="2615105" y="-81895"/>
            <a:ext cx="19789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k-MK" sz="4400" b="1" dirty="0" err="1">
                <a:solidFill>
                  <a:srgbClr val="C00000"/>
                </a:solidFill>
                <a:latin typeface="Times New Roman"/>
              </a:rPr>
              <a:t>Исаија</a:t>
            </a:r>
            <a:endParaRPr lang="es-ES" sz="4400" dirty="0">
              <a:solidFill>
                <a:srgbClr val="C0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07C3111-7FBE-4F27-63A4-7F0344EFB58B}"/>
              </a:ext>
            </a:extLst>
          </p:cNvPr>
          <p:cNvSpPr txBox="1"/>
          <p:nvPr/>
        </p:nvSpPr>
        <p:spPr>
          <a:xfrm>
            <a:off x="315310" y="6427938"/>
            <a:ext cx="10247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Bizo </a:t>
            </a:r>
            <a:r>
              <a:rPr lang="de-DE" sz="2000" b="1" dirty="0" err="1"/>
              <a:t>razlika</a:t>
            </a:r>
            <a:r>
              <a:rPr lang="de-DE" sz="2000" b="1" dirty="0"/>
              <a:t> </a:t>
            </a:r>
            <a:r>
              <a:rPr lang="de-DE" sz="2000" b="1" dirty="0" err="1"/>
              <a:t>savo</a:t>
            </a:r>
            <a:r>
              <a:rPr lang="de-DE" sz="2000" b="1" dirty="0"/>
              <a:t> </a:t>
            </a:r>
            <a:r>
              <a:rPr lang="de-DE" sz="2000" b="1" dirty="0" err="1"/>
              <a:t>meriba</a:t>
            </a:r>
            <a:r>
              <a:rPr lang="de-DE" sz="2000" b="1" dirty="0"/>
              <a:t> ka </a:t>
            </a:r>
            <a:r>
              <a:rPr lang="de-DE" sz="2000" b="1" dirty="0" err="1"/>
              <a:t>mora</a:t>
            </a:r>
            <a:r>
              <a:rPr lang="de-DE" sz="2000" b="1" dirty="0"/>
              <a:t> te </a:t>
            </a:r>
            <a:r>
              <a:rPr lang="de-DE" sz="2000" b="1" dirty="0" err="1"/>
              <a:t>dozivinav</a:t>
            </a:r>
            <a:r>
              <a:rPr lang="de-DE" sz="2000" b="1" dirty="0"/>
              <a:t>, ka </a:t>
            </a:r>
            <a:r>
              <a:rPr lang="de-DE" sz="2000" b="1" dirty="0" err="1"/>
              <a:t>ovav</a:t>
            </a:r>
            <a:r>
              <a:rPr lang="de-DE" sz="2000" b="1" dirty="0"/>
              <a:t> </a:t>
            </a:r>
            <a:r>
              <a:rPr lang="de-DE" sz="2000" b="1" dirty="0" err="1"/>
              <a:t>verno</a:t>
            </a:r>
            <a:r>
              <a:rPr lang="de-DE" sz="2000" b="1" dirty="0"/>
              <a:t> e </a:t>
            </a:r>
            <a:r>
              <a:rPr lang="de-DE" sz="2000" b="1" dirty="0" err="1"/>
              <a:t>Devlese</a:t>
            </a:r>
            <a:r>
              <a:rPr lang="de-DE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10008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9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B47FB917-AFE0-4213-062C-11C59426CD3A}"/>
              </a:ext>
            </a:extLst>
          </p:cNvPr>
          <p:cNvSpPr/>
          <p:nvPr/>
        </p:nvSpPr>
        <p:spPr>
          <a:xfrm>
            <a:off x="304799" y="436423"/>
            <a:ext cx="118872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Veraja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O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____________________ 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Ola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ine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civde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ko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test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ki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vrska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odoleja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so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trebela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te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han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.</a:t>
            </a:r>
            <a:br>
              <a:rPr lang="es-ES" sz="4400" b="1" dirty="0">
                <a:solidFill>
                  <a:prstClr val="black"/>
                </a:solidFill>
                <a:latin typeface="Times New Roman"/>
              </a:rPr>
            </a:br>
            <a:r>
              <a:rPr lang="mk-MK" sz="2000" b="1" dirty="0">
                <a:solidFill>
                  <a:prstClr val="black"/>
                </a:solidFill>
                <a:latin typeface="Times New Roman"/>
              </a:rPr>
              <a:t>(</a:t>
            </a:r>
            <a:r>
              <a:rPr lang="mk-MK" sz="2000" b="1" dirty="0" err="1">
                <a:solidFill>
                  <a:prstClr val="black"/>
                </a:solidFill>
                <a:latin typeface="Times New Roman"/>
              </a:rPr>
              <a:t>ст</a:t>
            </a:r>
            <a:r>
              <a:rPr lang="mk-MK" sz="2000" b="1" dirty="0">
                <a:solidFill>
                  <a:prstClr val="black"/>
                </a:solidFill>
                <a:latin typeface="Times New Roman"/>
              </a:rPr>
              <a:t>. 37) [Даниел 1]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2789444-09A0-D65A-2E18-E7ACC36D774C}"/>
              </a:ext>
            </a:extLst>
          </p:cNvPr>
          <p:cNvSpPr txBox="1"/>
          <p:nvPr/>
        </p:nvSpPr>
        <p:spPr>
          <a:xfrm>
            <a:off x="2085974" y="544145"/>
            <a:ext cx="6276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200" b="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mk-MK" sz="3200" b="1" dirty="0">
                <a:solidFill>
                  <a:srgbClr val="C00000"/>
                </a:solidFill>
                <a:latin typeface="Times New Roman"/>
              </a:rPr>
              <a:t>Даниел и неговите пријатели</a:t>
            </a:r>
            <a:endParaRPr lang="es-ES" sz="3200" dirty="0">
              <a:solidFill>
                <a:srgbClr val="C00000"/>
              </a:solidFill>
            </a:endParaRPr>
          </a:p>
        </p:txBody>
      </p:sp>
      <p:pic>
        <p:nvPicPr>
          <p:cNvPr id="9" name="Imagen 8" descr="Un grupo de personas frente a un pastel&#10;&#10;El contenido generado por IA puede ser incorrecto.">
            <a:extLst>
              <a:ext uri="{FF2B5EF4-FFF2-40B4-BE49-F238E27FC236}">
                <a16:creationId xmlns:a16="http://schemas.microsoft.com/office/drawing/2014/main" id="{5CFA1C52-2C8F-5547-F26B-DB87BDB64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256" y="2201259"/>
            <a:ext cx="4578244" cy="4610099"/>
          </a:xfrm>
          <a:prstGeom prst="snip2DiagRect">
            <a:avLst>
              <a:gd name="adj1" fmla="val 16070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7F42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Imagen que contiene mujer, parado, hombre, pastel&#10;&#10;El contenido generado por IA puede ser incorrecto.">
            <a:extLst>
              <a:ext uri="{FF2B5EF4-FFF2-40B4-BE49-F238E27FC236}">
                <a16:creationId xmlns:a16="http://schemas.microsoft.com/office/drawing/2014/main" id="{EC5F9BAB-FECC-2194-62CA-AA0A3BE63C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3" r="4570"/>
          <a:stretch>
            <a:fillRect/>
          </a:stretch>
        </p:blipFill>
        <p:spPr>
          <a:xfrm>
            <a:off x="190500" y="2195349"/>
            <a:ext cx="7029450" cy="46100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7F42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90CE983-F817-5A40-E501-161D85B1AF2F}"/>
              </a:ext>
            </a:extLst>
          </p:cNvPr>
          <p:cNvSpPr txBox="1"/>
          <p:nvPr/>
        </p:nvSpPr>
        <p:spPr>
          <a:xfrm>
            <a:off x="0" y="144035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acovav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cvrsto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keda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miro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veruvajne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 ovel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testirimo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312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3657E2-AB1D-ED3C-F0CA-81096117F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AB9F41F-CDCC-B2DA-B7DE-43B13F20B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091" y="707887"/>
            <a:ext cx="3576865" cy="60643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Imagen 7" descr="Imagen que contiene posando, pasto, grupo, foto&#10;&#10;El contenido generado por IA puede ser incorrecto.">
            <a:extLst>
              <a:ext uri="{FF2B5EF4-FFF2-40B4-BE49-F238E27FC236}">
                <a16:creationId xmlns:a16="http://schemas.microsoft.com/office/drawing/2014/main" id="{A764E57E-ADB0-F9B1-F7ED-6A43F9F453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" r="53" b="22674"/>
          <a:stretch>
            <a:fillRect/>
          </a:stretch>
        </p:blipFill>
        <p:spPr>
          <a:xfrm>
            <a:off x="495332" y="2701365"/>
            <a:ext cx="7019565" cy="40709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2 Rectángulo">
            <a:extLst>
              <a:ext uri="{FF2B5EF4-FFF2-40B4-BE49-F238E27FC236}">
                <a16:creationId xmlns:a16="http://schemas.microsoft.com/office/drawing/2014/main" id="{AFA7D127-54CD-2208-4649-F123A974BD52}"/>
              </a:ext>
            </a:extLst>
          </p:cNvPr>
          <p:cNvSpPr/>
          <p:nvPr/>
        </p:nvSpPr>
        <p:spPr>
          <a:xfrm>
            <a:off x="681672" y="339619"/>
            <a:ext cx="73377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Veraja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O</a:t>
            </a:r>
            <a:r>
              <a:rPr lang="es-ES" sz="3600" b="1" dirty="0">
                <a:solidFill>
                  <a:prstClr val="black"/>
                </a:solidFill>
                <a:latin typeface="Times New Roman"/>
              </a:rPr>
              <a:t>_________, 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o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svestenikija</a:t>
            </a:r>
            <a:r>
              <a:rPr lang="mk-MK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taro</a:t>
            </a:r>
            <a:r>
              <a:rPr lang="es-ES" sz="3600" b="1" dirty="0">
                <a:solidFill>
                  <a:prstClr val="black"/>
                </a:solidFill>
                <a:latin typeface="Times New Roman"/>
              </a:rPr>
              <a:t> _____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thaj</a:t>
            </a:r>
            <a:r>
              <a:rPr lang="es-ES" sz="3600" b="1" dirty="0">
                <a:solidFill>
                  <a:prstClr val="black"/>
                </a:solidFill>
                <a:latin typeface="Times New Roman"/>
              </a:rPr>
              <a:t> _______</a:t>
            </a:r>
            <a:r>
              <a:rPr lang="ru-RU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O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Pral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taro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Huan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ine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mudardo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tari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ostrica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curikaki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ru-RU" sz="1600" b="1" dirty="0">
                <a:solidFill>
                  <a:prstClr val="black"/>
                </a:solidFill>
                <a:latin typeface="Times New Roman"/>
              </a:rPr>
              <a:t>(ст. 37) [1. Самоилова 22:6-23; Еремија 41:2; Дела 12:1-2]</a:t>
            </a:r>
            <a:endParaRPr lang="es-ES" sz="36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AA49EE-05BD-4A3A-8834-06C0FB7C43CF}"/>
              </a:ext>
            </a:extLst>
          </p:cNvPr>
          <p:cNvSpPr txBox="1"/>
          <p:nvPr/>
        </p:nvSpPr>
        <p:spPr>
          <a:xfrm>
            <a:off x="1640721" y="889866"/>
            <a:ext cx="114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k-MK" sz="3600" b="1" dirty="0">
                <a:solidFill>
                  <a:srgbClr val="C00000"/>
                </a:solidFill>
                <a:latin typeface="Times New Roman"/>
              </a:rPr>
              <a:t>Нов</a:t>
            </a:r>
            <a:endParaRPr lang="es-ES" sz="1400" dirty="0">
              <a:solidFill>
                <a:srgbClr val="C0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984223-7F8A-77C2-FE22-544F23C5ACDF}"/>
              </a:ext>
            </a:extLst>
          </p:cNvPr>
          <p:cNvSpPr txBox="1"/>
          <p:nvPr/>
        </p:nvSpPr>
        <p:spPr>
          <a:xfrm>
            <a:off x="3852729" y="895663"/>
            <a:ext cx="1605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k-MK" sz="3600" b="1" dirty="0">
                <a:solidFill>
                  <a:srgbClr val="C00000"/>
                </a:solidFill>
                <a:latin typeface="Times New Roman"/>
              </a:rPr>
              <a:t>Јаков</a:t>
            </a:r>
            <a:endParaRPr lang="es-ES" sz="1400" dirty="0">
              <a:solidFill>
                <a:srgbClr val="C00000"/>
              </a:solidFill>
            </a:endParaRPr>
          </a:p>
        </p:txBody>
      </p:sp>
      <p:pic>
        <p:nvPicPr>
          <p:cNvPr id="9" name="Imagen 8" descr="Imagen que contiene arma, espada, cuchillo&#10;&#10;El contenido generado por IA puede ser incorrecto.">
            <a:extLst>
              <a:ext uri="{FF2B5EF4-FFF2-40B4-BE49-F238E27FC236}">
                <a16:creationId xmlns:a16="http://schemas.microsoft.com/office/drawing/2014/main" id="{0A7B299B-DC37-346B-2B5A-CFE18050CC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929" y="2647943"/>
            <a:ext cx="2829726" cy="41517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F45B250-6AFC-B7D7-CF65-E2122FC79BF5}"/>
              </a:ext>
            </a:extLst>
          </p:cNvPr>
          <p:cNvSpPr txBox="1"/>
          <p:nvPr/>
        </p:nvSpPr>
        <p:spPr>
          <a:xfrm>
            <a:off x="2515547" y="317100"/>
            <a:ext cx="20431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k-MK" sz="3600" b="1" dirty="0" err="1">
                <a:solidFill>
                  <a:srgbClr val="C00000"/>
                </a:solidFill>
                <a:latin typeface="Times New Roman"/>
              </a:rPr>
              <a:t>Годалија</a:t>
            </a:r>
            <a:endParaRPr lang="es-ES" sz="16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0507103-832F-100B-5968-EB1DA0081036}"/>
              </a:ext>
            </a:extLst>
          </p:cNvPr>
          <p:cNvSpPr txBox="1"/>
          <p:nvPr/>
        </p:nvSpPr>
        <p:spPr>
          <a:xfrm>
            <a:off x="0" y="-21256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thaj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merav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nepravedno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stradibaja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taro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gnev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javerendar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sigurno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inum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miri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nagrada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477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5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69C8D708-B100-6F90-4C7B-23D18F184E25}"/>
              </a:ext>
            </a:extLst>
          </p:cNvPr>
          <p:cNvSpPr/>
          <p:nvPr/>
        </p:nvSpPr>
        <p:spPr>
          <a:xfrm>
            <a:off x="5048430" y="1257451"/>
            <a:ext cx="663724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Veraja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O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_____________, 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Maskar ko but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javera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ov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propovedinela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ine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ucardo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so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bakrani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thaj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buznani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koza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corolo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mucimo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thaj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maltretirimo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mk-MK" sz="2000" b="1" dirty="0">
                <a:solidFill>
                  <a:prstClr val="black"/>
                </a:solidFill>
                <a:latin typeface="Times New Roman"/>
              </a:rPr>
              <a:t>(</a:t>
            </a:r>
            <a:r>
              <a:rPr lang="mk-MK" sz="2000" b="1" dirty="0" err="1">
                <a:solidFill>
                  <a:prstClr val="black"/>
                </a:solidFill>
                <a:latin typeface="Times New Roman"/>
              </a:rPr>
              <a:t>ст</a:t>
            </a:r>
            <a:r>
              <a:rPr lang="mk-MK" sz="2000" b="1" dirty="0">
                <a:solidFill>
                  <a:prstClr val="black"/>
                </a:solidFill>
                <a:latin typeface="Times New Roman"/>
              </a:rPr>
              <a:t>. 37) [Матеј 3:1-6]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3 Rectángulo">
            <a:extLst>
              <a:ext uri="{FF2B5EF4-FFF2-40B4-BE49-F238E27FC236}">
                <a16:creationId xmlns:a16="http://schemas.microsoft.com/office/drawing/2014/main" id="{47DAECA4-BF3E-042D-374A-E128F3CA7F34}"/>
              </a:ext>
            </a:extLst>
          </p:cNvPr>
          <p:cNvSpPr/>
          <p:nvPr/>
        </p:nvSpPr>
        <p:spPr>
          <a:xfrm>
            <a:off x="6948395" y="1339830"/>
            <a:ext cx="41796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k-MK" sz="3600" b="1" dirty="0">
                <a:solidFill>
                  <a:srgbClr val="C00000"/>
                </a:solidFill>
                <a:latin typeface="Times New Roman"/>
              </a:rPr>
              <a:t>Јован Крстител</a:t>
            </a:r>
            <a:endParaRPr lang="es-ES" sz="14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11" name="Imagen 10" descr="Imagen que contiene persona, hombre, exterior, parado&#10;&#10;El contenido generado por IA puede ser incorrecto.">
            <a:extLst>
              <a:ext uri="{FF2B5EF4-FFF2-40B4-BE49-F238E27FC236}">
                <a16:creationId xmlns:a16="http://schemas.microsoft.com/office/drawing/2014/main" id="{7B0A3443-33D1-C15F-AB91-855C69049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96831"/>
            <a:ext cx="4509851" cy="6685853"/>
          </a:xfrm>
          <a:prstGeom prst="snip2DiagRect">
            <a:avLst>
              <a:gd name="adj1" fmla="val 0"/>
              <a:gd name="adj2" fmla="val 21438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65412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581885D-7327-BD68-74DB-9E1E23628CF9}"/>
              </a:ext>
            </a:extLst>
          </p:cNvPr>
          <p:cNvSpPr txBox="1"/>
          <p:nvPr/>
        </p:nvSpPr>
        <p:spPr>
          <a:xfrm>
            <a:off x="4771696" y="6127274"/>
            <a:ext cx="7325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Te </a:t>
            </a:r>
            <a:r>
              <a:rPr lang="de-DE" sz="2000" b="1" dirty="0" err="1"/>
              <a:t>propovedinav</a:t>
            </a:r>
            <a:r>
              <a:rPr lang="de-DE" sz="2000" b="1" dirty="0"/>
              <a:t> i </a:t>
            </a:r>
            <a:r>
              <a:rPr lang="de-DE" sz="2000" b="1" dirty="0" err="1"/>
              <a:t>poraka</a:t>
            </a:r>
            <a:r>
              <a:rPr lang="de-DE" sz="2000" b="1" dirty="0"/>
              <a:t> so </a:t>
            </a:r>
            <a:r>
              <a:rPr lang="de-DE" sz="2000" b="1" dirty="0" err="1"/>
              <a:t>trebela</a:t>
            </a:r>
            <a:r>
              <a:rPr lang="de-DE" sz="2000" b="1" dirty="0"/>
              <a:t> te </a:t>
            </a:r>
            <a:r>
              <a:rPr lang="de-DE" sz="2000" b="1" dirty="0" err="1"/>
              <a:t>davla</a:t>
            </a:r>
            <a:r>
              <a:rPr lang="de-DE" sz="2000" b="1" dirty="0"/>
              <a:t>, </a:t>
            </a:r>
            <a:r>
              <a:rPr lang="de-DE" sz="2000" b="1" dirty="0" err="1"/>
              <a:t>bizo</a:t>
            </a:r>
            <a:r>
              <a:rPr lang="de-DE" sz="2000" b="1" dirty="0"/>
              <a:t> </a:t>
            </a:r>
            <a:r>
              <a:rPr lang="de-DE" sz="2000" b="1" dirty="0" err="1"/>
              <a:t>ogled</a:t>
            </a:r>
            <a:r>
              <a:rPr lang="de-DE" sz="2000" b="1" dirty="0"/>
              <a:t> </a:t>
            </a:r>
            <a:r>
              <a:rPr lang="de-DE" sz="2000" b="1" dirty="0" err="1"/>
              <a:t>tari</a:t>
            </a:r>
            <a:r>
              <a:rPr lang="de-DE" sz="2000" b="1" dirty="0"/>
              <a:t> </a:t>
            </a:r>
            <a:r>
              <a:rPr lang="de-DE" sz="2000" b="1" dirty="0" err="1"/>
              <a:t>miri</a:t>
            </a:r>
            <a:r>
              <a:rPr lang="de-DE" sz="2000" b="1" dirty="0"/>
              <a:t> </a:t>
            </a:r>
            <a:r>
              <a:rPr lang="de-DE" sz="2000" b="1" dirty="0" err="1"/>
              <a:t>licno</a:t>
            </a:r>
            <a:r>
              <a:rPr lang="de-DE" sz="2000" b="1" dirty="0"/>
              <a:t> </a:t>
            </a:r>
            <a:r>
              <a:rPr lang="de-DE" sz="2000" b="1" dirty="0" err="1"/>
              <a:t>situacija</a:t>
            </a:r>
            <a:r>
              <a:rPr lang="de-DE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7109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6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>
            <a:extLst>
              <a:ext uri="{FF2B5EF4-FFF2-40B4-BE49-F238E27FC236}">
                <a16:creationId xmlns:a16="http://schemas.microsoft.com/office/drawing/2014/main" id="{5E35C779-6127-D2F8-F14E-10C1448F93FD}"/>
              </a:ext>
            </a:extLst>
          </p:cNvPr>
          <p:cNvSpPr txBox="1"/>
          <p:nvPr/>
        </p:nvSpPr>
        <p:spPr>
          <a:xfrm>
            <a:off x="98823" y="674400"/>
            <a:ext cx="5313435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tabLst>
                <a:tab pos="4308475" algn="l"/>
              </a:tabLst>
            </a:pPr>
            <a:r>
              <a:rPr lang="de-DE" sz="3200" b="1" dirty="0" err="1">
                <a:latin typeface="Times New Roman"/>
              </a:rPr>
              <a:t>Veraja</a:t>
            </a:r>
            <a:r>
              <a:rPr lang="de-DE" sz="3200" b="1" dirty="0">
                <a:latin typeface="Times New Roman"/>
              </a:rPr>
              <a:t> O______</a:t>
            </a:r>
            <a:r>
              <a:rPr lang="de-DE" sz="3200" b="1" dirty="0" err="1">
                <a:latin typeface="Times New Roman"/>
              </a:rPr>
              <a:t>denga</a:t>
            </a:r>
            <a:r>
              <a:rPr lang="de-DE" sz="3200" b="1" dirty="0">
                <a:latin typeface="Times New Roman"/>
              </a:rPr>
              <a:t> e </a:t>
            </a:r>
            <a:r>
              <a:rPr lang="de-DE" sz="3200" b="1" dirty="0" err="1">
                <a:latin typeface="Times New Roman"/>
              </a:rPr>
              <a:t>Devlese</a:t>
            </a:r>
            <a:r>
              <a:rPr lang="de-DE" sz="3200" b="1" dirty="0">
                <a:latin typeface="Times New Roman"/>
              </a:rPr>
              <a:t> </a:t>
            </a:r>
            <a:r>
              <a:rPr lang="de-DE" sz="3200" b="1" dirty="0" err="1">
                <a:latin typeface="Times New Roman"/>
              </a:rPr>
              <a:t>zrtva</a:t>
            </a:r>
            <a:r>
              <a:rPr lang="de-DE" sz="3200" b="1" dirty="0">
                <a:latin typeface="Times New Roman"/>
              </a:rPr>
              <a:t> </a:t>
            </a:r>
            <a:r>
              <a:rPr lang="de-DE" sz="3200" b="1" dirty="0" err="1">
                <a:latin typeface="Times New Roman"/>
              </a:rPr>
              <a:t>poprifatlivo</a:t>
            </a:r>
            <a:r>
              <a:rPr lang="de-DE" sz="3200" b="1" dirty="0">
                <a:latin typeface="Times New Roman"/>
              </a:rPr>
              <a:t> </a:t>
            </a:r>
            <a:r>
              <a:rPr lang="de-DE" sz="3200" b="1" dirty="0" err="1">
                <a:latin typeface="Times New Roman"/>
              </a:rPr>
              <a:t>tare</a:t>
            </a:r>
            <a:r>
              <a:rPr lang="de-DE" sz="3200" b="1" dirty="0">
                <a:latin typeface="Times New Roman"/>
              </a:rPr>
              <a:t> </a:t>
            </a:r>
            <a:r>
              <a:rPr lang="de-DE" sz="3200" b="1" dirty="0" err="1">
                <a:latin typeface="Times New Roman"/>
              </a:rPr>
              <a:t>Kainesi</a:t>
            </a:r>
            <a:r>
              <a:rPr lang="de-DE" sz="3200" b="1" dirty="0">
                <a:latin typeface="Times New Roman"/>
              </a:rPr>
              <a:t>, </a:t>
            </a:r>
            <a:r>
              <a:rPr lang="de-DE" sz="3200" b="1" dirty="0" err="1">
                <a:latin typeface="Times New Roman"/>
              </a:rPr>
              <a:t>preku</a:t>
            </a:r>
            <a:r>
              <a:rPr lang="de-DE" sz="3200" b="1" dirty="0">
                <a:latin typeface="Times New Roman"/>
              </a:rPr>
              <a:t> </a:t>
            </a:r>
            <a:r>
              <a:rPr lang="de-DE" sz="3200" b="1" dirty="0" err="1">
                <a:latin typeface="Times New Roman"/>
              </a:rPr>
              <a:t>koja</a:t>
            </a:r>
            <a:r>
              <a:rPr lang="de-DE" sz="3200" b="1" dirty="0">
                <a:latin typeface="Times New Roman"/>
              </a:rPr>
              <a:t> </a:t>
            </a:r>
            <a:r>
              <a:rPr lang="de-DE" sz="3200" b="1" dirty="0" err="1">
                <a:latin typeface="Times New Roman"/>
              </a:rPr>
              <a:t>ine</a:t>
            </a:r>
            <a:r>
              <a:rPr lang="de-DE" sz="3200" b="1" dirty="0">
                <a:latin typeface="Times New Roman"/>
              </a:rPr>
              <a:t> </a:t>
            </a:r>
            <a:r>
              <a:rPr lang="de-DE" sz="3200" b="1" dirty="0" err="1">
                <a:latin typeface="Times New Roman"/>
              </a:rPr>
              <a:t>potvrdimi</a:t>
            </a:r>
            <a:r>
              <a:rPr lang="de-DE" sz="3200" b="1" dirty="0">
                <a:latin typeface="Times New Roman"/>
              </a:rPr>
              <a:t> sar </a:t>
            </a:r>
            <a:r>
              <a:rPr lang="de-DE" sz="3200" b="1" dirty="0" err="1">
                <a:latin typeface="Times New Roman"/>
              </a:rPr>
              <a:t>pravedno</a:t>
            </a:r>
            <a:r>
              <a:rPr lang="de-DE" sz="3200" b="1" dirty="0">
                <a:latin typeface="Times New Roman"/>
              </a:rPr>
              <a:t>, </a:t>
            </a:r>
            <a:r>
              <a:rPr lang="de-DE" sz="3200" b="1" dirty="0" err="1">
                <a:latin typeface="Times New Roman"/>
              </a:rPr>
              <a:t>sose</a:t>
            </a:r>
            <a:r>
              <a:rPr lang="de-DE" sz="3200" b="1" dirty="0">
                <a:latin typeface="Times New Roman"/>
              </a:rPr>
              <a:t> </a:t>
            </a:r>
            <a:r>
              <a:rPr lang="de-DE" sz="3200" b="1" dirty="0" err="1">
                <a:latin typeface="Times New Roman"/>
              </a:rPr>
              <a:t>korkori</a:t>
            </a:r>
            <a:r>
              <a:rPr lang="de-DE" sz="3200" b="1" dirty="0">
                <a:latin typeface="Times New Roman"/>
              </a:rPr>
              <a:t> O Devel </a:t>
            </a:r>
            <a:r>
              <a:rPr lang="de-DE" sz="3200" b="1" dirty="0" err="1">
                <a:latin typeface="Times New Roman"/>
              </a:rPr>
              <a:t>falingale</a:t>
            </a:r>
            <a:r>
              <a:rPr lang="de-DE" sz="3200" b="1" dirty="0">
                <a:latin typeface="Times New Roman"/>
              </a:rPr>
              <a:t> </a:t>
            </a:r>
            <a:r>
              <a:rPr lang="de-DE" sz="3200" b="1" dirty="0" err="1">
                <a:latin typeface="Times New Roman"/>
              </a:rPr>
              <a:t>prifatibaja</a:t>
            </a:r>
            <a:r>
              <a:rPr lang="de-DE" sz="3200" b="1" dirty="0">
                <a:latin typeface="Times New Roman"/>
              </a:rPr>
              <a:t> </a:t>
            </a:r>
            <a:r>
              <a:rPr lang="de-DE" sz="3200" b="1" dirty="0" err="1">
                <a:latin typeface="Times New Roman"/>
              </a:rPr>
              <a:t>taro</a:t>
            </a:r>
            <a:r>
              <a:rPr lang="de-DE" sz="3200" b="1" dirty="0">
                <a:latin typeface="Times New Roman"/>
              </a:rPr>
              <a:t> </a:t>
            </a:r>
            <a:r>
              <a:rPr lang="de-DE" sz="3200" b="1" dirty="0" err="1">
                <a:latin typeface="Times New Roman"/>
              </a:rPr>
              <a:t>oleso</a:t>
            </a:r>
            <a:r>
              <a:rPr lang="de-DE" sz="3200" b="1" dirty="0">
                <a:latin typeface="Times New Roman"/>
              </a:rPr>
              <a:t> </a:t>
            </a:r>
            <a:r>
              <a:rPr lang="de-DE" sz="3200" b="1" dirty="0" err="1">
                <a:latin typeface="Times New Roman"/>
              </a:rPr>
              <a:t>daro</a:t>
            </a:r>
            <a:r>
              <a:rPr lang="de-DE" sz="3200" b="1" dirty="0">
                <a:latin typeface="Times New Roman"/>
              </a:rPr>
              <a:t>. Thaj </a:t>
            </a:r>
            <a:r>
              <a:rPr lang="de-DE" sz="3200" b="1" dirty="0" err="1">
                <a:latin typeface="Times New Roman"/>
              </a:rPr>
              <a:t>preku</a:t>
            </a:r>
            <a:r>
              <a:rPr lang="de-DE" sz="3200" b="1" dirty="0">
                <a:latin typeface="Times New Roman"/>
              </a:rPr>
              <a:t> </a:t>
            </a:r>
            <a:r>
              <a:rPr lang="de-DE" sz="3200" b="1" dirty="0" err="1">
                <a:latin typeface="Times New Roman"/>
              </a:rPr>
              <a:t>vera</a:t>
            </a:r>
            <a:r>
              <a:rPr lang="de-DE" sz="3200" b="1" dirty="0">
                <a:latin typeface="Times New Roman"/>
              </a:rPr>
              <a:t>, </a:t>
            </a:r>
            <a:r>
              <a:rPr lang="de-DE" sz="3200" b="1" dirty="0" err="1">
                <a:latin typeface="Times New Roman"/>
              </a:rPr>
              <a:t>iako</a:t>
            </a:r>
            <a:r>
              <a:rPr lang="de-DE" sz="3200" b="1" dirty="0">
                <a:latin typeface="Times New Roman"/>
              </a:rPr>
              <a:t> </a:t>
            </a:r>
            <a:r>
              <a:rPr lang="de-DE" sz="3200" b="1" dirty="0" err="1">
                <a:latin typeface="Times New Roman"/>
              </a:rPr>
              <a:t>ine</a:t>
            </a:r>
            <a:r>
              <a:rPr lang="de-DE" sz="3200" b="1" dirty="0">
                <a:latin typeface="Times New Roman"/>
              </a:rPr>
              <a:t> </a:t>
            </a:r>
            <a:r>
              <a:rPr lang="de-DE" sz="3200" b="1" dirty="0" err="1">
                <a:latin typeface="Times New Roman"/>
              </a:rPr>
              <a:t>mulo,sa</a:t>
            </a:r>
            <a:r>
              <a:rPr lang="de-DE" sz="3200" b="1" dirty="0">
                <a:latin typeface="Times New Roman"/>
              </a:rPr>
              <a:t> </a:t>
            </a:r>
            <a:r>
              <a:rPr lang="de-DE" sz="3200" b="1" dirty="0" err="1">
                <a:latin typeface="Times New Roman"/>
              </a:rPr>
              <a:t>panda</a:t>
            </a:r>
            <a:r>
              <a:rPr lang="de-DE" sz="3200" b="1" dirty="0">
                <a:latin typeface="Times New Roman"/>
              </a:rPr>
              <a:t> </a:t>
            </a:r>
            <a:r>
              <a:rPr lang="de-DE" sz="3200" b="1" dirty="0" err="1">
                <a:latin typeface="Times New Roman"/>
              </a:rPr>
              <a:t>kerela</a:t>
            </a:r>
            <a:r>
              <a:rPr lang="de-DE" sz="3200" b="1" dirty="0">
                <a:latin typeface="Times New Roman"/>
              </a:rPr>
              <a:t> </a:t>
            </a:r>
            <a:r>
              <a:rPr lang="de-DE" sz="3200" b="1" dirty="0" err="1">
                <a:latin typeface="Times New Roman"/>
              </a:rPr>
              <a:t>lafi</a:t>
            </a:r>
            <a:r>
              <a:rPr lang="de-DE" sz="3200" b="1" dirty="0">
                <a:latin typeface="Times New Roman"/>
              </a:rPr>
              <a:t> </a:t>
            </a:r>
          </a:p>
          <a:p>
            <a:pPr>
              <a:tabLst>
                <a:tab pos="4308475" algn="l"/>
              </a:tabLst>
            </a:pPr>
            <a:r>
              <a:rPr lang="ru-RU" sz="3200" b="1" dirty="0">
                <a:latin typeface="Times New Roman"/>
              </a:rPr>
              <a:t>(ст. 4) [Битие 4:2-8]</a:t>
            </a:r>
            <a:endParaRPr lang="es-ES" sz="2000" b="1" dirty="0">
              <a:latin typeface="Times New Roman"/>
            </a:endParaRPr>
          </a:p>
        </p:txBody>
      </p:sp>
      <p:pic>
        <p:nvPicPr>
          <p:cNvPr id="8" name="Imagen 7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71F9A6CD-9024-21F3-87E2-5EF37B169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820" y="184425"/>
            <a:ext cx="6542033" cy="6552706"/>
          </a:xfrm>
          <a:prstGeom prst="rect">
            <a:avLst/>
          </a:prstGeom>
          <a:ln w="38100" cap="sq">
            <a:gradFill>
              <a:gsLst>
                <a:gs pos="0">
                  <a:srgbClr val="FBFFC3"/>
                </a:gs>
                <a:gs pos="48000">
                  <a:srgbClr val="FFC000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2 CuadroTexto">
            <a:extLst>
              <a:ext uri="{FF2B5EF4-FFF2-40B4-BE49-F238E27FC236}">
                <a16:creationId xmlns:a16="http://schemas.microsoft.com/office/drawing/2014/main" id="{C6B06DCD-23DA-D157-B02A-F525C8DB70D2}"/>
              </a:ext>
            </a:extLst>
          </p:cNvPr>
          <p:cNvSpPr txBox="1"/>
          <p:nvPr/>
        </p:nvSpPr>
        <p:spPr>
          <a:xfrm>
            <a:off x="1710923" y="585454"/>
            <a:ext cx="1279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k-MK" sz="3600" b="1" dirty="0">
                <a:solidFill>
                  <a:srgbClr val="C00000"/>
                </a:solidFill>
                <a:latin typeface="Times New Roman"/>
              </a:rPr>
              <a:t>Авел</a:t>
            </a:r>
            <a:endParaRPr lang="es-ES" sz="1400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E42426A-B616-3179-7B3F-F67EE4A4EF9C}"/>
              </a:ext>
            </a:extLst>
          </p:cNvPr>
          <p:cNvSpPr txBox="1"/>
          <p:nvPr/>
        </p:nvSpPr>
        <p:spPr>
          <a:xfrm>
            <a:off x="-1" y="29594"/>
            <a:ext cx="55028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Veraja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sledinava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Devleso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upatstvo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651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6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>
            <a:extLst>
              <a:ext uri="{FF2B5EF4-FFF2-40B4-BE49-F238E27FC236}">
                <a16:creationId xmlns:a16="http://schemas.microsoft.com/office/drawing/2014/main" id="{8161A2C9-0915-5069-85E8-F53036D9599C}"/>
              </a:ext>
            </a:extLst>
          </p:cNvPr>
          <p:cNvSpPr/>
          <p:nvPr/>
        </p:nvSpPr>
        <p:spPr>
          <a:xfrm>
            <a:off x="164391" y="854980"/>
            <a:ext cx="606642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Veraja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O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______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Ov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vakeribaja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taro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pustine,planine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pesterija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thaj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pesterija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ki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puv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veruibaja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deka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keda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ka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zamangel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, O Devel ka del le o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carstvo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.</a:t>
            </a:r>
            <a:endParaRPr lang="mk-MK" sz="4400" b="1" dirty="0">
              <a:solidFill>
                <a:prstClr val="black"/>
              </a:solidFill>
              <a:latin typeface="Times New Roman"/>
            </a:endParaRPr>
          </a:p>
          <a:p>
            <a:r>
              <a:rPr lang="ru-RU" sz="2000" b="1" dirty="0">
                <a:solidFill>
                  <a:prstClr val="black"/>
                </a:solidFill>
                <a:latin typeface="Times New Roman"/>
              </a:rPr>
              <a:t>(ст. 38) [1. Самоилова 24]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3 Rectángulo">
            <a:extLst>
              <a:ext uri="{FF2B5EF4-FFF2-40B4-BE49-F238E27FC236}">
                <a16:creationId xmlns:a16="http://schemas.microsoft.com/office/drawing/2014/main" id="{6AA4490D-AEAF-54D8-A932-8710326DB276}"/>
              </a:ext>
            </a:extLst>
          </p:cNvPr>
          <p:cNvSpPr/>
          <p:nvPr/>
        </p:nvSpPr>
        <p:spPr>
          <a:xfrm>
            <a:off x="2307624" y="854980"/>
            <a:ext cx="19526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k-MK" sz="4400" b="1" dirty="0">
                <a:solidFill>
                  <a:srgbClr val="C00000"/>
                </a:solidFill>
                <a:latin typeface="Times New Roman"/>
              </a:rPr>
              <a:t>Давид</a:t>
            </a:r>
            <a:endParaRPr lang="es-ES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6" name="Imagen 5" descr="Imagen que contiene persona, verde, hombre, colorido&#10;&#10;El contenido generado por IA puede ser incorrecto.">
            <a:extLst>
              <a:ext uri="{FF2B5EF4-FFF2-40B4-BE49-F238E27FC236}">
                <a16:creationId xmlns:a16="http://schemas.microsoft.com/office/drawing/2014/main" id="{5E8EF67A-74DB-C2EA-F68F-D436F8FE5D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" b="6239"/>
          <a:stretch>
            <a:fillRect/>
          </a:stretch>
        </p:blipFill>
        <p:spPr>
          <a:xfrm>
            <a:off x="6443830" y="2868957"/>
            <a:ext cx="5583779" cy="3773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15E3CA4-480F-E4DF-EF30-26F6926F26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89" b="3599"/>
          <a:stretch>
            <a:fillRect/>
          </a:stretch>
        </p:blipFill>
        <p:spPr>
          <a:xfrm>
            <a:off x="6443829" y="354806"/>
            <a:ext cx="5583780" cy="2409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F96A934-3304-F2AB-482E-C87A4BF76BE3}"/>
              </a:ext>
            </a:extLst>
          </p:cNvPr>
          <p:cNvSpPr txBox="1"/>
          <p:nvPr/>
        </p:nvSpPr>
        <p:spPr>
          <a:xfrm>
            <a:off x="0" y="-5278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Iako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akana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nakava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taro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paro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periodi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canava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deka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ko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Olesoro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vreme, O Devel ka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ispolnini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odova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vetuinga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907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>
            <a:extLst>
              <a:ext uri="{FF2B5EF4-FFF2-40B4-BE49-F238E27FC236}">
                <a16:creationId xmlns:a16="http://schemas.microsoft.com/office/drawing/2014/main" id="{B4D03985-8F52-9F1B-9BD4-4E3D4B05E157}"/>
              </a:ext>
            </a:extLst>
          </p:cNvPr>
          <p:cNvSpPr txBox="1"/>
          <p:nvPr/>
        </p:nvSpPr>
        <p:spPr>
          <a:xfrm>
            <a:off x="4191401" y="466614"/>
            <a:ext cx="564628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Veraja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____________</a:t>
            </a:r>
          </a:p>
          <a:p>
            <a:pPr algn="ctr"/>
            <a:r>
              <a:rPr lang="ru-RU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</a:rPr>
              <a:t>(</a:t>
            </a:r>
            <a:r>
              <a:rPr lang="de-DE" sz="2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</a:rPr>
              <a:t>Pisinen</a:t>
            </a:r>
            <a:r>
              <a:rPr lang="de-DE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</a:rPr>
              <a:t> </a:t>
            </a:r>
            <a:r>
              <a:rPr lang="de-DE" sz="2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</a:rPr>
              <a:t>tumaro</a:t>
            </a:r>
            <a:r>
              <a:rPr lang="de-DE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</a:rPr>
              <a:t> </a:t>
            </a:r>
            <a:r>
              <a:rPr lang="de-DE" sz="2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</a:rPr>
              <a:t>anav</a:t>
            </a:r>
            <a:r>
              <a:rPr lang="de-DE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</a:rPr>
              <a:t> </a:t>
            </a:r>
            <a:r>
              <a:rPr lang="de-DE" sz="2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</a:rPr>
              <a:t>akate</a:t>
            </a:r>
            <a:r>
              <a:rPr lang="ru-RU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</a:rPr>
              <a:t>)</a:t>
            </a:r>
            <a:endParaRPr lang="de-DE" sz="2000" b="1" dirty="0">
              <a:solidFill>
                <a:schemeClr val="tx2">
                  <a:lumMod val="75000"/>
                  <a:lumOff val="25000"/>
                </a:schemeClr>
              </a:solidFill>
              <a:latin typeface="Times New Roman"/>
            </a:endParaRPr>
          </a:p>
          <a:p>
            <a:pPr algn="ctr"/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Nadinava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man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deka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ka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iklovav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sar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pobedniko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thaj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ka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sretninav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man e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Isuseja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but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naskoro,ki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Olesiri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puv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za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celo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4400" b="1" dirty="0" err="1">
                <a:solidFill>
                  <a:prstClr val="black"/>
                </a:solidFill>
                <a:latin typeface="Times New Roman"/>
              </a:rPr>
              <a:t>vecnost</a:t>
            </a:r>
            <a:r>
              <a:rPr lang="de-DE" sz="4400" b="1" dirty="0">
                <a:solidFill>
                  <a:prstClr val="black"/>
                </a:solidFill>
                <a:latin typeface="Times New Roman"/>
              </a:rPr>
              <a:t>.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4" name="Imagen 3" descr="Un par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3A590A9C-D892-7D71-7392-42E903E81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0" y="515038"/>
            <a:ext cx="3209266" cy="3046026"/>
          </a:xfrm>
          <a:prstGeom prst="rect">
            <a:avLst/>
          </a:prstGeom>
          <a:ln w="38100" cap="sq">
            <a:solidFill>
              <a:srgbClr val="1D307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Una persona con un micrófono en la mano&#10;&#10;El contenido generado por IA puede ser incorrecto.">
            <a:extLst>
              <a:ext uri="{FF2B5EF4-FFF2-40B4-BE49-F238E27FC236}">
                <a16:creationId xmlns:a16="http://schemas.microsoft.com/office/drawing/2014/main" id="{93EE2A44-93D2-68DA-89DB-4ED95156D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7"/>
          <a:stretch>
            <a:fillRect/>
          </a:stretch>
        </p:blipFill>
        <p:spPr>
          <a:xfrm>
            <a:off x="322209" y="3907862"/>
            <a:ext cx="3209266" cy="2498162"/>
          </a:xfrm>
          <a:prstGeom prst="rect">
            <a:avLst/>
          </a:prstGeom>
          <a:ln w="38100" cap="sq">
            <a:solidFill>
              <a:srgbClr val="1D307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496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07D1BDC-A0B0-91DD-E6AF-5C0A9E5A0C8A}"/>
              </a:ext>
            </a:extLst>
          </p:cNvPr>
          <p:cNvSpPr txBox="1"/>
          <p:nvPr/>
        </p:nvSpPr>
        <p:spPr>
          <a:xfrm>
            <a:off x="2842591" y="89452"/>
            <a:ext cx="85468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Thaj </a:t>
            </a:r>
            <a:r>
              <a:rPr lang="de-DE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sa</a:t>
            </a:r>
            <a:r>
              <a:rPr lang="de-DE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akala</a:t>
            </a:r>
            <a:r>
              <a:rPr lang="de-DE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, </a:t>
            </a:r>
            <a:r>
              <a:rPr lang="de-DE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iako</a:t>
            </a:r>
            <a:r>
              <a:rPr lang="de-DE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ine</a:t>
            </a:r>
            <a:r>
              <a:rPr lang="de-DE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pofalime</a:t>
            </a:r>
            <a:r>
              <a:rPr lang="de-DE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za</a:t>
            </a:r>
            <a:r>
              <a:rPr lang="de-DE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olengiri</a:t>
            </a:r>
            <a:r>
              <a:rPr lang="de-DE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vera</a:t>
            </a:r>
            <a:r>
              <a:rPr lang="de-DE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, na </a:t>
            </a:r>
            <a:r>
              <a:rPr lang="de-DE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priminge</a:t>
            </a:r>
            <a:r>
              <a:rPr lang="de-DE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odova</a:t>
            </a:r>
            <a:r>
              <a:rPr lang="de-DE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so </a:t>
            </a:r>
            <a:r>
              <a:rPr lang="de-DE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ine</a:t>
            </a:r>
            <a:r>
              <a:rPr lang="de-DE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vetimo</a:t>
            </a:r>
            <a:r>
              <a:rPr lang="de-DE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, </a:t>
            </a:r>
            <a:r>
              <a:rPr lang="de-DE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posto</a:t>
            </a:r>
            <a:r>
              <a:rPr lang="de-DE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O Devel pre </a:t>
            </a:r>
            <a:r>
              <a:rPr lang="de-DE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dikla</a:t>
            </a:r>
            <a:r>
              <a:rPr lang="de-DE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nesto</a:t>
            </a:r>
            <a:r>
              <a:rPr lang="de-DE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posukar</a:t>
            </a:r>
            <a:r>
              <a:rPr lang="de-DE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, </a:t>
            </a:r>
            <a:r>
              <a:rPr lang="de-DE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za</a:t>
            </a:r>
            <a:r>
              <a:rPr lang="de-DE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da te na </a:t>
            </a:r>
            <a:r>
              <a:rPr lang="de-DE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oven</a:t>
            </a:r>
            <a:r>
              <a:rPr lang="de-DE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sovrsime</a:t>
            </a:r>
            <a:r>
              <a:rPr lang="de-DE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bizo</a:t>
            </a:r>
            <a:r>
              <a:rPr lang="de-DE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amende</a:t>
            </a:r>
            <a:r>
              <a:rPr lang="de-DE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.</a:t>
            </a:r>
            <a:r>
              <a:rPr lang="ru-RU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(Евреите 11:39-40)</a:t>
            </a:r>
            <a:endParaRPr lang="es-ES" sz="2000" b="1" dirty="0">
              <a:solidFill>
                <a:schemeClr val="bg1"/>
              </a:solidFill>
              <a:effectLst>
                <a:glow rad="114300">
                  <a:schemeClr val="tx2">
                    <a:lumMod val="90000"/>
                    <a:lumOff val="1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4801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2000" r="-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F1CC2673-BD41-A073-A398-F61F93C66E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4" r="640"/>
          <a:stretch>
            <a:fillRect/>
          </a:stretch>
        </p:blipFill>
        <p:spPr>
          <a:xfrm>
            <a:off x="175589" y="178654"/>
            <a:ext cx="6899868" cy="6552000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C4DF5958-66FC-91FF-A427-519071EEF7B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085396" y="153025"/>
            <a:ext cx="0" cy="6557751"/>
          </a:xfrm>
          <a:prstGeom prst="line">
            <a:avLst/>
          </a:prstGeom>
          <a:ln w="76200">
            <a:gradFill>
              <a:gsLst>
                <a:gs pos="62000">
                  <a:srgbClr val="FAC35E"/>
                </a:gs>
                <a:gs pos="100000">
                  <a:srgbClr val="FFC863"/>
                </a:gs>
                <a:gs pos="3000">
                  <a:srgbClr val="A36200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Rectángulo">
            <a:extLst>
              <a:ext uri="{FF2B5EF4-FFF2-40B4-BE49-F238E27FC236}">
                <a16:creationId xmlns:a16="http://schemas.microsoft.com/office/drawing/2014/main" id="{CBE9DC97-28D8-97E8-7999-ABE7A850765E}"/>
              </a:ext>
            </a:extLst>
          </p:cNvPr>
          <p:cNvSpPr/>
          <p:nvPr/>
        </p:nvSpPr>
        <p:spPr>
          <a:xfrm>
            <a:off x="7277929" y="889843"/>
            <a:ext cx="4738480" cy="507831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de-DE" sz="3600" b="1" dirty="0" err="1">
                <a:latin typeface="Times New Roman"/>
              </a:rPr>
              <a:t>Veraja</a:t>
            </a:r>
            <a:r>
              <a:rPr lang="de-DE" sz="3600" b="1" dirty="0">
                <a:latin typeface="Times New Roman"/>
              </a:rPr>
              <a:t> O_____ </a:t>
            </a:r>
            <a:r>
              <a:rPr lang="de-DE" sz="3600" b="1" dirty="0" err="1">
                <a:latin typeface="Times New Roman"/>
              </a:rPr>
              <a:t>ine</a:t>
            </a:r>
            <a:r>
              <a:rPr lang="de-DE" sz="3600" b="1" dirty="0">
                <a:latin typeface="Times New Roman"/>
              </a:rPr>
              <a:t> </a:t>
            </a:r>
            <a:r>
              <a:rPr lang="de-DE" sz="3600" b="1" dirty="0" err="1">
                <a:latin typeface="Times New Roman"/>
              </a:rPr>
              <a:t>voznesimo</a:t>
            </a:r>
            <a:r>
              <a:rPr lang="de-DE" sz="3600" b="1" dirty="0">
                <a:latin typeface="Times New Roman"/>
              </a:rPr>
              <a:t> </a:t>
            </a:r>
            <a:r>
              <a:rPr lang="de-DE" sz="3600" b="1" dirty="0" err="1">
                <a:latin typeface="Times New Roman"/>
              </a:rPr>
              <a:t>za</a:t>
            </a:r>
            <a:r>
              <a:rPr lang="de-DE" sz="3600" b="1" dirty="0">
                <a:latin typeface="Times New Roman"/>
              </a:rPr>
              <a:t> da te na </a:t>
            </a:r>
            <a:r>
              <a:rPr lang="de-DE" sz="3600" b="1" dirty="0" err="1">
                <a:latin typeface="Times New Roman"/>
              </a:rPr>
              <a:t>dikel</a:t>
            </a:r>
            <a:r>
              <a:rPr lang="de-DE" sz="3600" b="1" dirty="0">
                <a:latin typeface="Times New Roman"/>
              </a:rPr>
              <a:t> </a:t>
            </a:r>
            <a:r>
              <a:rPr lang="de-DE" sz="3600" b="1" dirty="0" err="1">
                <a:latin typeface="Times New Roman"/>
              </a:rPr>
              <a:t>meriba</a:t>
            </a:r>
            <a:r>
              <a:rPr lang="de-DE" sz="3600" b="1" dirty="0">
                <a:latin typeface="Times New Roman"/>
              </a:rPr>
              <a:t>, </a:t>
            </a:r>
            <a:r>
              <a:rPr lang="de-DE" sz="3600" b="1" dirty="0" err="1">
                <a:latin typeface="Times New Roman"/>
              </a:rPr>
              <a:t>thaj</a:t>
            </a:r>
            <a:r>
              <a:rPr lang="de-DE" sz="3600" b="1" dirty="0">
                <a:latin typeface="Times New Roman"/>
              </a:rPr>
              <a:t> na </a:t>
            </a:r>
            <a:r>
              <a:rPr lang="de-DE" sz="3600" b="1" dirty="0" err="1">
                <a:latin typeface="Times New Roman"/>
              </a:rPr>
              <a:t>araklape</a:t>
            </a:r>
            <a:r>
              <a:rPr lang="de-DE" sz="3600" b="1" dirty="0">
                <a:latin typeface="Times New Roman"/>
              </a:rPr>
              <a:t> </a:t>
            </a:r>
            <a:r>
              <a:rPr lang="de-DE" sz="3600" b="1" dirty="0" err="1">
                <a:latin typeface="Times New Roman"/>
              </a:rPr>
              <a:t>meriba</a:t>
            </a:r>
            <a:r>
              <a:rPr lang="de-DE" sz="3600" b="1" dirty="0">
                <a:latin typeface="Times New Roman"/>
              </a:rPr>
              <a:t>, Sose </a:t>
            </a:r>
            <a:r>
              <a:rPr lang="de-DE" sz="3600" b="1" dirty="0" err="1">
                <a:latin typeface="Times New Roman"/>
              </a:rPr>
              <a:t>pred</a:t>
            </a:r>
            <a:r>
              <a:rPr lang="de-DE" sz="3600" b="1" dirty="0">
                <a:latin typeface="Times New Roman"/>
              </a:rPr>
              <a:t> te ovel </a:t>
            </a:r>
            <a:r>
              <a:rPr lang="de-DE" sz="3600" b="1" dirty="0" err="1">
                <a:latin typeface="Times New Roman"/>
              </a:rPr>
              <a:t>voznesimo,ine</a:t>
            </a:r>
            <a:r>
              <a:rPr lang="de-DE" sz="3600" b="1" dirty="0">
                <a:latin typeface="Times New Roman"/>
              </a:rPr>
              <a:t> </a:t>
            </a:r>
            <a:r>
              <a:rPr lang="de-DE" sz="3600" b="1" dirty="0" err="1">
                <a:latin typeface="Times New Roman"/>
              </a:rPr>
              <a:t>potvrdimo</a:t>
            </a:r>
            <a:r>
              <a:rPr lang="de-DE" sz="3600" b="1" dirty="0">
                <a:latin typeface="Times New Roman"/>
              </a:rPr>
              <a:t> </a:t>
            </a:r>
            <a:r>
              <a:rPr lang="de-DE" sz="3600" b="1" dirty="0" err="1">
                <a:latin typeface="Times New Roman"/>
              </a:rPr>
              <a:t>deka</a:t>
            </a:r>
            <a:r>
              <a:rPr lang="de-DE" sz="3600" b="1" dirty="0">
                <a:latin typeface="Times New Roman"/>
              </a:rPr>
              <a:t> </a:t>
            </a:r>
            <a:r>
              <a:rPr lang="de-DE" sz="3600" b="1" dirty="0" err="1">
                <a:latin typeface="Times New Roman"/>
              </a:rPr>
              <a:t>ugodinga</a:t>
            </a:r>
            <a:r>
              <a:rPr lang="de-DE" sz="3600" b="1" dirty="0">
                <a:latin typeface="Times New Roman"/>
              </a:rPr>
              <a:t> E </a:t>
            </a:r>
            <a:r>
              <a:rPr lang="de-DE" sz="3600" b="1" dirty="0" err="1">
                <a:latin typeface="Times New Roman"/>
              </a:rPr>
              <a:t>Devlese</a:t>
            </a:r>
            <a:r>
              <a:rPr lang="de-DE" sz="3600" b="1" dirty="0">
                <a:latin typeface="Times New Roman"/>
              </a:rPr>
              <a:t> </a:t>
            </a:r>
            <a:r>
              <a:rPr lang="ru-RU" sz="3600" b="1" dirty="0">
                <a:latin typeface="Times New Roman"/>
              </a:rPr>
              <a:t>(ст. 5) [Битие 5:24]</a:t>
            </a:r>
            <a:endParaRPr lang="es-ES" sz="3600" b="1" dirty="0">
              <a:latin typeface="Times New Roman"/>
            </a:endParaRP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402CDE28-18EC-D095-1C58-1B1EEC8D377D}"/>
              </a:ext>
            </a:extLst>
          </p:cNvPr>
          <p:cNvSpPr/>
          <p:nvPr/>
        </p:nvSpPr>
        <p:spPr>
          <a:xfrm>
            <a:off x="9112156" y="889843"/>
            <a:ext cx="12087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k-MK" sz="3600" b="1" dirty="0" err="1">
                <a:solidFill>
                  <a:srgbClr val="C00000"/>
                </a:solidFill>
                <a:latin typeface="Times New Roman"/>
              </a:rPr>
              <a:t>Енох</a:t>
            </a:r>
            <a:endParaRPr lang="es-ES" sz="1400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7C27B6A-4063-B4E9-FCDB-A2F25D1FAAF5}"/>
              </a:ext>
            </a:extLst>
          </p:cNvPr>
          <p:cNvSpPr txBox="1"/>
          <p:nvPr/>
        </p:nvSpPr>
        <p:spPr>
          <a:xfrm>
            <a:off x="7095336" y="145960"/>
            <a:ext cx="4468867" cy="612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Miri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miro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zivoto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tano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ugodinav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Devlese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thaj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cav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Oleja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060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4000" r="-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E413BC54-FFB0-F661-B2D0-40C1DCECAE2A}"/>
              </a:ext>
            </a:extLst>
          </p:cNvPr>
          <p:cNvSpPr/>
          <p:nvPr/>
        </p:nvSpPr>
        <p:spPr>
          <a:xfrm>
            <a:off x="611335" y="389359"/>
            <a:ext cx="567765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Veraja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O_____</a:t>
            </a:r>
            <a:r>
              <a:rPr lang="ru-RU" sz="36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otkeda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dobinga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predupreduvajne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taro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Devel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za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odova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so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panda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na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diklape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, ki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sveto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dar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izgradinga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brodo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za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da te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spasinel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piri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familija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Veraja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osudinga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o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sveto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thaj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ulo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nasledniko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ki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pravednost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soj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tano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spored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i </a:t>
            </a:r>
            <a:r>
              <a:rPr lang="de-DE" sz="3600" b="1" dirty="0" err="1">
                <a:solidFill>
                  <a:prstClr val="black"/>
                </a:solidFill>
                <a:latin typeface="Times New Roman"/>
              </a:rPr>
              <a:t>vera</a:t>
            </a:r>
            <a:r>
              <a:rPr lang="de-DE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ru-RU" sz="3600" b="1" dirty="0">
                <a:solidFill>
                  <a:prstClr val="black"/>
                </a:solidFill>
                <a:latin typeface="Times New Roman"/>
              </a:rPr>
              <a:t>(ст. 7) [Битие 6]</a:t>
            </a:r>
            <a:endParaRPr lang="es-ES" sz="36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3 Rectángulo">
            <a:extLst>
              <a:ext uri="{FF2B5EF4-FFF2-40B4-BE49-F238E27FC236}">
                <a16:creationId xmlns:a16="http://schemas.microsoft.com/office/drawing/2014/main" id="{7FC43FFC-BEB5-3250-113E-48464D70AFBF}"/>
              </a:ext>
            </a:extLst>
          </p:cNvPr>
          <p:cNvSpPr/>
          <p:nvPr/>
        </p:nvSpPr>
        <p:spPr>
          <a:xfrm>
            <a:off x="2476961" y="389359"/>
            <a:ext cx="10720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k-MK" sz="4000" b="1" dirty="0">
                <a:solidFill>
                  <a:srgbClr val="C00000"/>
                </a:solidFill>
                <a:latin typeface="Times New Roman"/>
              </a:rPr>
              <a:t>Ное</a:t>
            </a:r>
            <a:endParaRPr lang="es-ES" sz="16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6" name="Imagen 5" descr="Imagen que contiene exterior, hombre, persona, parado&#10;&#10;El contenido generado por IA puede ser incorrecto.">
            <a:extLst>
              <a:ext uri="{FF2B5EF4-FFF2-40B4-BE49-F238E27FC236}">
                <a16:creationId xmlns:a16="http://schemas.microsoft.com/office/drawing/2014/main" id="{B10D67BD-4986-A23B-C0E0-13FE70B27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1"/>
          <a:stretch>
            <a:fillRect/>
          </a:stretch>
        </p:blipFill>
        <p:spPr>
          <a:xfrm>
            <a:off x="6288989" y="404056"/>
            <a:ext cx="5724535" cy="6313742"/>
          </a:xfrm>
          <a:prstGeom prst="roundRect">
            <a:avLst>
              <a:gd name="adj" fmla="val 683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31FC872-DF6B-4931-31B9-2BCDBFA97FF2}"/>
              </a:ext>
            </a:extLst>
          </p:cNvPr>
          <p:cNvSpPr txBox="1"/>
          <p:nvPr/>
        </p:nvSpPr>
        <p:spPr>
          <a:xfrm>
            <a:off x="469557" y="3945"/>
            <a:ext cx="10915135" cy="307777"/>
          </a:xfrm>
          <a:prstGeom prst="rect">
            <a:avLst/>
          </a:prstGeom>
          <a:solidFill>
            <a:srgbClr val="227293"/>
          </a:solidFill>
        </p:spPr>
        <p:txBody>
          <a:bodyPr wrap="square">
            <a:spAutoFit/>
          </a:bodyPr>
          <a:lstStyle/>
          <a:p>
            <a:pPr algn="ctr"/>
            <a:r>
              <a:rPr lang="de-DE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 </a:t>
            </a:r>
            <a:r>
              <a:rPr lang="de-DE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thaj</a:t>
            </a:r>
            <a:r>
              <a:rPr lang="de-DE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</a:t>
            </a:r>
            <a:r>
              <a:rPr lang="de-DE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nesto</a:t>
            </a:r>
            <a:r>
              <a:rPr lang="de-DE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tano</a:t>
            </a:r>
            <a:r>
              <a:rPr lang="de-DE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nevozmozno</a:t>
            </a:r>
            <a:r>
              <a:rPr lang="de-DE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DE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</a:t>
            </a:r>
            <a:r>
              <a:rPr lang="de-DE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Devel </a:t>
            </a:r>
            <a:r>
              <a:rPr lang="de-DE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vakerela</a:t>
            </a:r>
            <a:r>
              <a:rPr lang="de-DE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deka</a:t>
            </a:r>
            <a:r>
              <a:rPr lang="de-DE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 </a:t>
            </a:r>
            <a:r>
              <a:rPr lang="de-DE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slucinelpe</a:t>
            </a:r>
            <a:r>
              <a:rPr lang="de-DE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DE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r>
              <a:rPr lang="de-DE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veruinava</a:t>
            </a:r>
            <a:r>
              <a:rPr lang="de-DE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 </a:t>
            </a:r>
            <a:r>
              <a:rPr lang="de-DE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odova</a:t>
            </a:r>
            <a:r>
              <a:rPr lang="de-DE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thaj</a:t>
            </a:r>
            <a:r>
              <a:rPr lang="de-DE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dejstvuinela</a:t>
            </a:r>
            <a:r>
              <a:rPr lang="de-DE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soodvetno</a:t>
            </a:r>
            <a:endParaRPr lang="es-E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579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F07D082E-CA35-A471-D96F-21CF271A32E0}"/>
              </a:ext>
            </a:extLst>
          </p:cNvPr>
          <p:cNvSpPr/>
          <p:nvPr/>
        </p:nvSpPr>
        <p:spPr>
          <a:xfrm>
            <a:off x="228600" y="5214751"/>
            <a:ext cx="11734800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de-DE" sz="2800" b="1" dirty="0" err="1">
                <a:latin typeface="Times New Roman"/>
              </a:rPr>
              <a:t>Veraja</a:t>
            </a:r>
            <a:r>
              <a:rPr lang="de-DE" sz="2800" b="1" dirty="0">
                <a:latin typeface="Times New Roman"/>
              </a:rPr>
              <a:t> O________ </a:t>
            </a:r>
            <a:r>
              <a:rPr lang="de-DE" sz="2800" b="1" dirty="0" err="1">
                <a:latin typeface="Times New Roman"/>
              </a:rPr>
              <a:t>Zivinga</a:t>
            </a:r>
            <a:r>
              <a:rPr lang="de-DE" sz="2800" b="1" dirty="0">
                <a:latin typeface="Times New Roman"/>
              </a:rPr>
              <a:t> ki </a:t>
            </a:r>
            <a:r>
              <a:rPr lang="de-DE" sz="2800" b="1" dirty="0" err="1">
                <a:latin typeface="Times New Roman"/>
              </a:rPr>
              <a:t>vetimi</a:t>
            </a:r>
            <a:r>
              <a:rPr lang="de-DE" sz="2800" b="1" dirty="0">
                <a:latin typeface="Times New Roman"/>
              </a:rPr>
              <a:t> </a:t>
            </a:r>
            <a:r>
              <a:rPr lang="de-DE" sz="2800" b="1" dirty="0" err="1">
                <a:latin typeface="Times New Roman"/>
              </a:rPr>
              <a:t>puv</a:t>
            </a:r>
            <a:r>
              <a:rPr lang="de-DE" sz="2800" b="1" dirty="0">
                <a:latin typeface="Times New Roman"/>
              </a:rPr>
              <a:t> sar </a:t>
            </a:r>
            <a:r>
              <a:rPr lang="de-DE" sz="2800" b="1" dirty="0" err="1">
                <a:latin typeface="Times New Roman"/>
              </a:rPr>
              <a:t>stranco</a:t>
            </a:r>
            <a:r>
              <a:rPr lang="de-DE" sz="2800" b="1" dirty="0">
                <a:latin typeface="Times New Roman"/>
              </a:rPr>
              <a:t>, sar ki </a:t>
            </a:r>
            <a:r>
              <a:rPr lang="de-DE" sz="2800" b="1" dirty="0" err="1">
                <a:latin typeface="Times New Roman"/>
              </a:rPr>
              <a:t>tugo</a:t>
            </a:r>
            <a:r>
              <a:rPr lang="de-DE" sz="2800" b="1" dirty="0">
                <a:latin typeface="Times New Roman"/>
              </a:rPr>
              <a:t> </a:t>
            </a:r>
            <a:r>
              <a:rPr lang="de-DE" sz="2800" b="1" dirty="0" err="1">
                <a:latin typeface="Times New Roman"/>
              </a:rPr>
              <a:t>puv</a:t>
            </a:r>
            <a:r>
              <a:rPr lang="de-DE" sz="2800" b="1" dirty="0">
                <a:latin typeface="Times New Roman"/>
              </a:rPr>
              <a:t>… </a:t>
            </a:r>
            <a:r>
              <a:rPr lang="de-DE" sz="2800" b="1" dirty="0" err="1">
                <a:latin typeface="Times New Roman"/>
              </a:rPr>
              <a:t>sose</a:t>
            </a:r>
            <a:r>
              <a:rPr lang="de-DE" sz="2800" b="1" dirty="0">
                <a:latin typeface="Times New Roman"/>
              </a:rPr>
              <a:t> </a:t>
            </a:r>
            <a:r>
              <a:rPr lang="de-DE" sz="2800" b="1" dirty="0" err="1">
                <a:latin typeface="Times New Roman"/>
              </a:rPr>
              <a:t>raduingape</a:t>
            </a:r>
            <a:r>
              <a:rPr lang="de-DE" sz="2800" b="1" dirty="0">
                <a:latin typeface="Times New Roman"/>
              </a:rPr>
              <a:t> ko </a:t>
            </a:r>
            <a:r>
              <a:rPr lang="de-DE" sz="2800" b="1" dirty="0" err="1">
                <a:latin typeface="Times New Roman"/>
              </a:rPr>
              <a:t>gradi</a:t>
            </a:r>
            <a:r>
              <a:rPr lang="de-DE" sz="2800" b="1" dirty="0">
                <a:latin typeface="Times New Roman"/>
              </a:rPr>
              <a:t> so </a:t>
            </a:r>
            <a:r>
              <a:rPr lang="de-DE" sz="2800" b="1" dirty="0" err="1">
                <a:latin typeface="Times New Roman"/>
              </a:rPr>
              <a:t>temel</a:t>
            </a:r>
            <a:r>
              <a:rPr lang="de-DE" sz="2800" b="1" dirty="0">
                <a:latin typeface="Times New Roman"/>
              </a:rPr>
              <a:t>, </a:t>
            </a:r>
            <a:r>
              <a:rPr lang="de-DE" sz="2800" b="1" dirty="0" err="1">
                <a:latin typeface="Times New Roman"/>
              </a:rPr>
              <a:t>kaso</a:t>
            </a:r>
            <a:r>
              <a:rPr lang="de-DE" sz="2800" b="1" dirty="0">
                <a:latin typeface="Times New Roman"/>
              </a:rPr>
              <a:t> </a:t>
            </a:r>
            <a:r>
              <a:rPr lang="de-DE" sz="2800" b="1" dirty="0" err="1">
                <a:latin typeface="Times New Roman"/>
              </a:rPr>
              <a:t>arhitekt</a:t>
            </a:r>
            <a:r>
              <a:rPr lang="de-DE" sz="2800" b="1" dirty="0">
                <a:latin typeface="Times New Roman"/>
              </a:rPr>
              <a:t> </a:t>
            </a:r>
            <a:r>
              <a:rPr lang="de-DE" sz="2800" b="1" dirty="0" err="1">
                <a:latin typeface="Times New Roman"/>
              </a:rPr>
              <a:t>thaj</a:t>
            </a:r>
            <a:r>
              <a:rPr lang="de-DE" sz="2800" b="1" dirty="0">
                <a:latin typeface="Times New Roman"/>
              </a:rPr>
              <a:t> </a:t>
            </a:r>
            <a:r>
              <a:rPr lang="de-DE" sz="2800" b="1" dirty="0" err="1">
                <a:latin typeface="Times New Roman"/>
              </a:rPr>
              <a:t>graditeli</a:t>
            </a:r>
            <a:r>
              <a:rPr lang="de-DE" sz="2800" b="1" dirty="0">
                <a:latin typeface="Times New Roman"/>
              </a:rPr>
              <a:t> </a:t>
            </a:r>
            <a:r>
              <a:rPr lang="de-DE" sz="2800" b="1" dirty="0" err="1">
                <a:latin typeface="Times New Roman"/>
              </a:rPr>
              <a:t>tano</a:t>
            </a:r>
            <a:r>
              <a:rPr lang="de-DE" sz="2800" b="1" dirty="0">
                <a:latin typeface="Times New Roman"/>
              </a:rPr>
              <a:t> O Devel</a:t>
            </a:r>
          </a:p>
          <a:p>
            <a:pPr algn="ctr"/>
            <a:r>
              <a:rPr lang="ru-RU" sz="2800" b="1" dirty="0">
                <a:latin typeface="Times New Roman"/>
              </a:rPr>
              <a:t>(ст. 8-10) [Битие 12:1-4]</a:t>
            </a:r>
            <a:endParaRPr lang="es-ES" sz="2800" b="1" dirty="0">
              <a:latin typeface="Times New Roman"/>
            </a:endParaRPr>
          </a:p>
        </p:txBody>
      </p:sp>
      <p:pic>
        <p:nvPicPr>
          <p:cNvPr id="6" name="Imagen 5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CF5E5CE8-8865-C080-7D3F-EC1971BEF4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 t="6692" r="359" b="5992"/>
          <a:stretch>
            <a:fillRect/>
          </a:stretch>
        </p:blipFill>
        <p:spPr>
          <a:xfrm>
            <a:off x="272142" y="142871"/>
            <a:ext cx="11628000" cy="492928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" name="2 Rectángulo">
            <a:extLst>
              <a:ext uri="{FF2B5EF4-FFF2-40B4-BE49-F238E27FC236}">
                <a16:creationId xmlns:a16="http://schemas.microsoft.com/office/drawing/2014/main" id="{3C97134D-660C-78DC-6374-59AEEB80A368}"/>
              </a:ext>
            </a:extLst>
          </p:cNvPr>
          <p:cNvSpPr/>
          <p:nvPr/>
        </p:nvSpPr>
        <p:spPr>
          <a:xfrm>
            <a:off x="1587347" y="5148849"/>
            <a:ext cx="1797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k-MK" sz="3200" b="1" dirty="0" err="1">
                <a:solidFill>
                  <a:srgbClr val="C00000"/>
                </a:solidFill>
                <a:latin typeface="Times New Roman"/>
              </a:rPr>
              <a:t>Авраам</a:t>
            </a:r>
            <a:endParaRPr lang="es-ES" sz="1200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52E4740-338C-1C00-17C3-8F5954DD5AEC}"/>
              </a:ext>
            </a:extLst>
          </p:cNvPr>
          <p:cNvSpPr txBox="1"/>
          <p:nvPr/>
        </p:nvSpPr>
        <p:spPr>
          <a:xfrm>
            <a:off x="6581553" y="153504"/>
            <a:ext cx="5318940" cy="584775"/>
          </a:xfrm>
          <a:prstGeom prst="rect">
            <a:avLst/>
          </a:prstGeom>
          <a:solidFill>
            <a:srgbClr val="7A3132"/>
          </a:solidFill>
        </p:spPr>
        <p:txBody>
          <a:bodyPr wrap="square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dikava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segasnost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tuku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slavno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idnina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 O Devel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podgotvinga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mange.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255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F4D9F8EF-C70F-B7CB-6996-5DDEC802AA73}"/>
              </a:ext>
            </a:extLst>
          </p:cNvPr>
          <p:cNvSpPr/>
          <p:nvPr/>
        </p:nvSpPr>
        <p:spPr>
          <a:xfrm>
            <a:off x="6720255" y="612844"/>
            <a:ext cx="515723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prstClr val="black"/>
                </a:solidFill>
                <a:latin typeface="Times New Roman"/>
              </a:rPr>
              <a:t>Преку вера</a:t>
            </a:r>
            <a:r>
              <a:rPr lang="de-DE" sz="4000" b="1" dirty="0">
                <a:solidFill>
                  <a:prstClr val="black"/>
                </a:solidFill>
                <a:latin typeface="Times New Roman"/>
              </a:rPr>
              <a:t>_____</a:t>
            </a:r>
            <a:r>
              <a:rPr lang="ru-RU" sz="4000" b="1" dirty="0">
                <a:solidFill>
                  <a:prstClr val="black"/>
                </a:solidFill>
                <a:latin typeface="Times New Roman"/>
              </a:rPr>
              <a:t> и самата таа, иако беше неплодна, доби сила да зачне; и роди и по раѓањето, бидејќи веруваше дека е верен Оној, Кој ветил. (ст. 11) [Битие 21:1-7]</a:t>
            </a:r>
            <a:endParaRPr lang="es-ES" sz="4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ABD32895-1534-B7D2-659C-DEA5F9B5BCE3}"/>
              </a:ext>
            </a:extLst>
          </p:cNvPr>
          <p:cNvSpPr/>
          <p:nvPr/>
        </p:nvSpPr>
        <p:spPr>
          <a:xfrm>
            <a:off x="9421961" y="612844"/>
            <a:ext cx="12562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k-MK" sz="3600" b="1" dirty="0">
                <a:solidFill>
                  <a:srgbClr val="C00000"/>
                </a:solidFill>
                <a:latin typeface="Times New Roman"/>
              </a:rPr>
              <a:t>Сара</a:t>
            </a:r>
            <a:endParaRPr lang="es-ES" sz="16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6" name="Imagen 5" descr="Una persona parado en una montaña&#10;&#10;El contenido generado por IA puede ser incorrecto.">
            <a:extLst>
              <a:ext uri="{FF2B5EF4-FFF2-40B4-BE49-F238E27FC236}">
                <a16:creationId xmlns:a16="http://schemas.microsoft.com/office/drawing/2014/main" id="{D0ADC079-9083-FB2D-17D2-BA27E06500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3"/>
          <a:stretch>
            <a:fillRect/>
          </a:stretch>
        </p:blipFill>
        <p:spPr>
          <a:xfrm flipH="1">
            <a:off x="314515" y="275109"/>
            <a:ext cx="6264000" cy="6325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25400" dist="63500" dir="2700000" algn="tl" rotWithShape="0">
              <a:srgbClr val="8C596F"/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9870856-86B2-8EB1-7DA6-6BB6786CFE94}"/>
              </a:ext>
            </a:extLst>
          </p:cNvPr>
          <p:cNvSpPr txBox="1"/>
          <p:nvPr/>
        </p:nvSpPr>
        <p:spPr>
          <a:xfrm>
            <a:off x="4440195" y="-55762"/>
            <a:ext cx="77411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Veruinava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oleso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vetuvajne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thaj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trebela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but te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acikerav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ispolninelpe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539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6D5B859F-4F62-9276-545B-AD1EE5B08E6B}"/>
              </a:ext>
            </a:extLst>
          </p:cNvPr>
          <p:cNvSpPr/>
          <p:nvPr/>
        </p:nvSpPr>
        <p:spPr>
          <a:xfrm>
            <a:off x="877986" y="899608"/>
            <a:ext cx="4547454" cy="50167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de-DE" sz="4000" b="1" dirty="0" err="1">
                <a:latin typeface="Times New Roman"/>
              </a:rPr>
              <a:t>Veraja</a:t>
            </a:r>
            <a:r>
              <a:rPr lang="de-DE" sz="4000" b="1" dirty="0">
                <a:latin typeface="Times New Roman"/>
              </a:rPr>
              <a:t> O</a:t>
            </a:r>
            <a:r>
              <a:rPr lang="ru-RU" sz="4000" b="1" dirty="0">
                <a:latin typeface="Times New Roman"/>
              </a:rPr>
              <a:t>,</a:t>
            </a:r>
            <a:r>
              <a:rPr lang="de-DE" sz="4000" b="1" dirty="0">
                <a:latin typeface="Times New Roman"/>
              </a:rPr>
              <a:t>______</a:t>
            </a:r>
            <a:r>
              <a:rPr lang="ru-RU" sz="4000" b="1" dirty="0">
                <a:latin typeface="Times New Roman"/>
              </a:rPr>
              <a:t> </a:t>
            </a:r>
            <a:r>
              <a:rPr lang="de-DE" sz="4000" b="1" dirty="0">
                <a:latin typeface="Times New Roman"/>
              </a:rPr>
              <a:t>    </a:t>
            </a:r>
            <a:r>
              <a:rPr lang="de-DE" sz="4000" b="1" dirty="0" err="1">
                <a:latin typeface="Times New Roman"/>
              </a:rPr>
              <a:t>keda</a:t>
            </a:r>
            <a:r>
              <a:rPr lang="de-DE" sz="4000" b="1" dirty="0">
                <a:latin typeface="Times New Roman"/>
              </a:rPr>
              <a:t> </a:t>
            </a:r>
            <a:r>
              <a:rPr lang="de-DE" sz="4000" b="1" dirty="0" err="1">
                <a:latin typeface="Times New Roman"/>
              </a:rPr>
              <a:t>mulo,blagoslovina</a:t>
            </a:r>
            <a:r>
              <a:rPr lang="de-DE" sz="4000" b="1" dirty="0">
                <a:latin typeface="Times New Roman"/>
              </a:rPr>
              <a:t> </a:t>
            </a:r>
            <a:r>
              <a:rPr lang="de-DE" sz="4000" b="1" dirty="0" err="1">
                <a:latin typeface="Times New Roman"/>
              </a:rPr>
              <a:t>sa</a:t>
            </a:r>
            <a:r>
              <a:rPr lang="de-DE" sz="4000" b="1" dirty="0">
                <a:latin typeface="Times New Roman"/>
              </a:rPr>
              <a:t> e </a:t>
            </a:r>
            <a:r>
              <a:rPr lang="de-DE" sz="4000" b="1" dirty="0" err="1">
                <a:latin typeface="Times New Roman"/>
              </a:rPr>
              <a:t>caven</a:t>
            </a:r>
            <a:r>
              <a:rPr lang="de-DE" sz="4000" b="1" dirty="0">
                <a:latin typeface="Times New Roman"/>
              </a:rPr>
              <a:t> </a:t>
            </a:r>
            <a:r>
              <a:rPr lang="de-DE" sz="4000" b="1" dirty="0" err="1">
                <a:latin typeface="Times New Roman"/>
              </a:rPr>
              <a:t>taro</a:t>
            </a:r>
            <a:r>
              <a:rPr lang="de-DE" sz="4000" b="1" dirty="0">
                <a:latin typeface="Times New Roman"/>
              </a:rPr>
              <a:t> Josif </a:t>
            </a:r>
            <a:r>
              <a:rPr lang="de-DE" sz="4000" b="1" dirty="0" err="1">
                <a:latin typeface="Times New Roman"/>
              </a:rPr>
              <a:t>thaj</a:t>
            </a:r>
            <a:r>
              <a:rPr lang="de-DE" sz="4000" b="1" dirty="0">
                <a:latin typeface="Times New Roman"/>
              </a:rPr>
              <a:t> </a:t>
            </a:r>
            <a:r>
              <a:rPr lang="de-DE" sz="4000" b="1" dirty="0" err="1">
                <a:latin typeface="Times New Roman"/>
              </a:rPr>
              <a:t>pokloningape</a:t>
            </a:r>
            <a:r>
              <a:rPr lang="de-DE" sz="4000" b="1" dirty="0">
                <a:latin typeface="Times New Roman"/>
              </a:rPr>
              <a:t>, </a:t>
            </a:r>
            <a:r>
              <a:rPr lang="de-DE" sz="4000" b="1" dirty="0" err="1">
                <a:latin typeface="Times New Roman"/>
              </a:rPr>
              <a:t>potpiribaja</a:t>
            </a:r>
            <a:r>
              <a:rPr lang="de-DE" sz="4000" b="1" dirty="0">
                <a:latin typeface="Times New Roman"/>
              </a:rPr>
              <a:t> ko </a:t>
            </a:r>
            <a:r>
              <a:rPr lang="de-DE" sz="4000" b="1" dirty="0" err="1">
                <a:latin typeface="Times New Roman"/>
              </a:rPr>
              <a:t>piro</a:t>
            </a:r>
            <a:r>
              <a:rPr lang="de-DE" sz="4000" b="1" dirty="0">
                <a:latin typeface="Times New Roman"/>
              </a:rPr>
              <a:t> </a:t>
            </a:r>
            <a:r>
              <a:rPr lang="de-DE" sz="4000" b="1" dirty="0" err="1">
                <a:latin typeface="Times New Roman"/>
              </a:rPr>
              <a:t>Zezol</a:t>
            </a:r>
            <a:r>
              <a:rPr lang="de-DE" sz="4000" b="1" dirty="0">
                <a:latin typeface="Times New Roman"/>
              </a:rPr>
              <a:t> </a:t>
            </a:r>
            <a:r>
              <a:rPr lang="ru-RU" sz="4000" b="1" dirty="0">
                <a:latin typeface="Times New Roman"/>
              </a:rPr>
              <a:t>(ст. 21) [Битие 48:8-20]</a:t>
            </a:r>
            <a:endParaRPr lang="es-ES" sz="4000" b="1" dirty="0">
              <a:latin typeface="Times New Roman"/>
            </a:endParaRPr>
          </a:p>
        </p:txBody>
      </p:sp>
      <p:pic>
        <p:nvPicPr>
          <p:cNvPr id="8" name="Imagen 7" descr="Imagen que contiene persona, deporte, bailarín, hombre&#10;&#10;El contenido generado por IA puede ser incorrecto.">
            <a:extLst>
              <a:ext uri="{FF2B5EF4-FFF2-40B4-BE49-F238E27FC236}">
                <a16:creationId xmlns:a16="http://schemas.microsoft.com/office/drawing/2014/main" id="{F6AA6006-1414-CAE1-D73B-D09D7EE504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t="5591" r="127" b="1166"/>
          <a:stretch>
            <a:fillRect/>
          </a:stretch>
        </p:blipFill>
        <p:spPr>
          <a:xfrm>
            <a:off x="5400676" y="156787"/>
            <a:ext cx="6538104" cy="6502401"/>
          </a:xfrm>
          <a:prstGeom prst="round2DiagRect">
            <a:avLst>
              <a:gd name="adj1" fmla="val 0"/>
              <a:gd name="adj2" fmla="val 10268"/>
            </a:avLst>
          </a:prstGeom>
          <a:ln w="41275" cap="sq">
            <a:gradFill flip="none" rotWithShape="1">
              <a:gsLst>
                <a:gs pos="0">
                  <a:srgbClr val="B4581A"/>
                </a:gs>
                <a:gs pos="100000">
                  <a:srgbClr val="FDDBB3"/>
                </a:gs>
              </a:gsLst>
              <a:lin ang="0" scaled="1"/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2 Rectángulo">
            <a:extLst>
              <a:ext uri="{FF2B5EF4-FFF2-40B4-BE49-F238E27FC236}">
                <a16:creationId xmlns:a16="http://schemas.microsoft.com/office/drawing/2014/main" id="{73950EFE-CCAD-85F0-A507-D71C3CC6AFC6}"/>
              </a:ext>
            </a:extLst>
          </p:cNvPr>
          <p:cNvSpPr/>
          <p:nvPr/>
        </p:nvSpPr>
        <p:spPr>
          <a:xfrm>
            <a:off x="2986956" y="840251"/>
            <a:ext cx="16830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k-MK" sz="4400" b="1" dirty="0">
                <a:solidFill>
                  <a:srgbClr val="C00000"/>
                </a:solidFill>
                <a:latin typeface="Times New Roman"/>
              </a:rPr>
              <a:t>Јаков</a:t>
            </a:r>
            <a:endParaRPr lang="es-ES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E424BE4-A6CA-2954-A36F-0BF375159371}"/>
              </a:ext>
            </a:extLst>
          </p:cNvPr>
          <p:cNvSpPr txBox="1"/>
          <p:nvPr/>
        </p:nvSpPr>
        <p:spPr>
          <a:xfrm>
            <a:off x="913383" y="81849"/>
            <a:ext cx="44766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808038" algn="l"/>
              </a:tabLst>
            </a:pPr>
            <a:r>
              <a:rPr lang="de-DE" b="1" dirty="0" err="1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Obozavinava</a:t>
            </a:r>
            <a:r>
              <a:rPr lang="de-DE" b="1" dirty="0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de-DE" b="1" dirty="0" err="1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Devle</a:t>
            </a:r>
            <a:r>
              <a:rPr lang="de-DE" b="1" dirty="0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thaj</a:t>
            </a:r>
            <a:r>
              <a:rPr lang="de-DE" b="1" dirty="0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blagoslovinava</a:t>
            </a:r>
            <a:r>
              <a:rPr lang="de-DE" b="1" dirty="0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 </a:t>
            </a:r>
            <a:r>
              <a:rPr lang="de-DE" b="1" dirty="0" err="1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</a:t>
            </a:r>
            <a:r>
              <a:rPr lang="de-DE" b="1" dirty="0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thaj</a:t>
            </a:r>
            <a:r>
              <a:rPr lang="de-DE" b="1" dirty="0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inum</a:t>
            </a:r>
            <a:r>
              <a:rPr lang="de-DE" b="1" dirty="0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angla</a:t>
            </a:r>
            <a:r>
              <a:rPr lang="de-DE" b="1" dirty="0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 </a:t>
            </a:r>
            <a:r>
              <a:rPr lang="de-DE" b="1" dirty="0" err="1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meribe</a:t>
            </a:r>
            <a:r>
              <a:rPr lang="de-DE" b="1" dirty="0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solidFill>
                <a:schemeClr val="bg1"/>
              </a:solidFill>
              <a:effectLst>
                <a:glow rad="101600">
                  <a:srgbClr val="8E4716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356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2410</Words>
  <Application>Microsoft Office PowerPoint</Application>
  <PresentationFormat>Panorámica</PresentationFormat>
  <Paragraphs>200</Paragraphs>
  <Slides>42</Slides>
  <Notes>22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8" baseType="lpstr">
      <vt:lpstr>Aptos</vt:lpstr>
      <vt:lpstr>Aptos Display</vt:lpstr>
      <vt:lpstr>Arial</vt:lpstr>
      <vt:lpstr>Comic Sans MS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Isabel Laveda</dc:creator>
  <cp:lastModifiedBy>Sergio</cp:lastModifiedBy>
  <cp:revision>427</cp:revision>
  <dcterms:created xsi:type="dcterms:W3CDTF">2026-01-29T15:06:17Z</dcterms:created>
  <dcterms:modified xsi:type="dcterms:W3CDTF">2026-05-17T06:20:20Z</dcterms:modified>
</cp:coreProperties>
</file>